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handoutMasterIdLst>
    <p:handoutMasterId r:id="rId15"/>
  </p:handoutMasterIdLst>
  <p:sldIdLst>
    <p:sldId id="261" r:id="rId2"/>
    <p:sldId id="258" r:id="rId3"/>
    <p:sldId id="263" r:id="rId4"/>
    <p:sldId id="266" r:id="rId5"/>
    <p:sldId id="271" r:id="rId6"/>
    <p:sldId id="279" r:id="rId7"/>
    <p:sldId id="280" r:id="rId8"/>
    <p:sldId id="281" r:id="rId9"/>
    <p:sldId id="278" r:id="rId10"/>
    <p:sldId id="282" r:id="rId11"/>
    <p:sldId id="283" r:id="rId12"/>
    <p:sldId id="275" r:id="rId13"/>
    <p:sldId id="276" r:id="rId14"/>
  </p:sldIdLst>
  <p:sldSz cx="9144000" cy="6858000" type="screen4x3"/>
  <p:notesSz cx="6858000" cy="9144000"/>
  <p:embeddedFontLst>
    <p:embeddedFont>
      <p:font typeface="BPreplay" panose="02000503000000020004" pitchFamily="2" charset="0"/>
      <p:regular r:id="rId16"/>
      <p:bold r:id="rId17"/>
      <p:italic r:id="rId18"/>
      <p:boldItalic r:id="rId19"/>
    </p:embeddedFont>
    <p:embeddedFont>
      <p:font typeface="HVD Bodedo" panose="02000605000000020003" pitchFamily="2" charset="0"/>
      <p:regular r:id="rId20"/>
    </p:embeddedFont>
    <p:embeddedFont>
      <p:font typeface="Sassoon Infant Md" panose="02000503030000020003" pitchFamily="2" charset="0"/>
      <p:regular r:id="rId21"/>
    </p:embeddedFont>
    <p:embeddedFont>
      <p:font typeface="Sassoon Infant Rg" panose="02000503030000020003" pitchFamily="2" charset="0"/>
      <p:regular r:id="rId22"/>
      <p:bold r:id="rId23"/>
    </p:embeddedFont>
    <p:embeddedFont>
      <p:font typeface="Twinkl" panose="02000000000000000000" pitchFamily="2" charset="77"/>
      <p:regular r:id="rId24"/>
      <p:bold r:id="rId25"/>
    </p:embeddedFont>
  </p:embeddedFontLst>
  <p:defaultTextStyle>
    <a:defPPr>
      <a:defRPr lang="en-US"/>
    </a:defPPr>
    <a:lvl1pPr algn="l" rtl="0" eaLnBrk="0" fontAlgn="base" hangingPunct="0">
      <a:spcBef>
        <a:spcPct val="0"/>
      </a:spcBef>
      <a:spcAft>
        <a:spcPct val="0"/>
      </a:spcAft>
      <a:defRPr kern="1200">
        <a:solidFill>
          <a:schemeClr val="tx1"/>
        </a:solidFill>
        <a:latin typeface="Sassoon Infant Rg" panose="02000503030000020003" pitchFamily="50" charset="0"/>
        <a:ea typeface="+mn-ea"/>
        <a:cs typeface="+mn-cs"/>
      </a:defRPr>
    </a:lvl1pPr>
    <a:lvl2pPr marL="457200" algn="l" rtl="0" eaLnBrk="0" fontAlgn="base" hangingPunct="0">
      <a:spcBef>
        <a:spcPct val="0"/>
      </a:spcBef>
      <a:spcAft>
        <a:spcPct val="0"/>
      </a:spcAft>
      <a:defRPr kern="1200">
        <a:solidFill>
          <a:schemeClr val="tx1"/>
        </a:solidFill>
        <a:latin typeface="Sassoon Infant Rg" panose="02000503030000020003" pitchFamily="50" charset="0"/>
        <a:ea typeface="+mn-ea"/>
        <a:cs typeface="+mn-cs"/>
      </a:defRPr>
    </a:lvl2pPr>
    <a:lvl3pPr marL="914400" algn="l" rtl="0" eaLnBrk="0" fontAlgn="base" hangingPunct="0">
      <a:spcBef>
        <a:spcPct val="0"/>
      </a:spcBef>
      <a:spcAft>
        <a:spcPct val="0"/>
      </a:spcAft>
      <a:defRPr kern="1200">
        <a:solidFill>
          <a:schemeClr val="tx1"/>
        </a:solidFill>
        <a:latin typeface="Sassoon Infant Rg" panose="02000503030000020003" pitchFamily="50" charset="0"/>
        <a:ea typeface="+mn-ea"/>
        <a:cs typeface="+mn-cs"/>
      </a:defRPr>
    </a:lvl3pPr>
    <a:lvl4pPr marL="1371600" algn="l" rtl="0" eaLnBrk="0" fontAlgn="base" hangingPunct="0">
      <a:spcBef>
        <a:spcPct val="0"/>
      </a:spcBef>
      <a:spcAft>
        <a:spcPct val="0"/>
      </a:spcAft>
      <a:defRPr kern="1200">
        <a:solidFill>
          <a:schemeClr val="tx1"/>
        </a:solidFill>
        <a:latin typeface="Sassoon Infant Rg" panose="02000503030000020003" pitchFamily="50" charset="0"/>
        <a:ea typeface="+mn-ea"/>
        <a:cs typeface="+mn-cs"/>
      </a:defRPr>
    </a:lvl4pPr>
    <a:lvl5pPr marL="1828800" algn="l" rtl="0" eaLnBrk="0" fontAlgn="base" hangingPunct="0">
      <a:spcBef>
        <a:spcPct val="0"/>
      </a:spcBef>
      <a:spcAft>
        <a:spcPct val="0"/>
      </a:spcAft>
      <a:defRPr kern="1200">
        <a:solidFill>
          <a:schemeClr val="tx1"/>
        </a:solidFill>
        <a:latin typeface="Sassoon Infant Rg" panose="02000503030000020003" pitchFamily="50" charset="0"/>
        <a:ea typeface="+mn-ea"/>
        <a:cs typeface="+mn-cs"/>
      </a:defRPr>
    </a:lvl5pPr>
    <a:lvl6pPr marL="2286000" algn="l" defTabSz="914400" rtl="0" eaLnBrk="1" latinLnBrk="0" hangingPunct="1">
      <a:defRPr kern="1200">
        <a:solidFill>
          <a:schemeClr val="tx1"/>
        </a:solidFill>
        <a:latin typeface="Sassoon Infant Rg" panose="02000503030000020003" pitchFamily="50" charset="0"/>
        <a:ea typeface="+mn-ea"/>
        <a:cs typeface="+mn-cs"/>
      </a:defRPr>
    </a:lvl6pPr>
    <a:lvl7pPr marL="2743200" algn="l" defTabSz="914400" rtl="0" eaLnBrk="1" latinLnBrk="0" hangingPunct="1">
      <a:defRPr kern="1200">
        <a:solidFill>
          <a:schemeClr val="tx1"/>
        </a:solidFill>
        <a:latin typeface="Sassoon Infant Rg" panose="02000503030000020003" pitchFamily="50" charset="0"/>
        <a:ea typeface="+mn-ea"/>
        <a:cs typeface="+mn-cs"/>
      </a:defRPr>
    </a:lvl7pPr>
    <a:lvl8pPr marL="3200400" algn="l" defTabSz="914400" rtl="0" eaLnBrk="1" latinLnBrk="0" hangingPunct="1">
      <a:defRPr kern="1200">
        <a:solidFill>
          <a:schemeClr val="tx1"/>
        </a:solidFill>
        <a:latin typeface="Sassoon Infant Rg" panose="02000503030000020003" pitchFamily="50" charset="0"/>
        <a:ea typeface="+mn-ea"/>
        <a:cs typeface="+mn-cs"/>
      </a:defRPr>
    </a:lvl8pPr>
    <a:lvl9pPr marL="3657600" algn="l" defTabSz="914400" rtl="0" eaLnBrk="1" latinLnBrk="0" hangingPunct="1">
      <a:defRPr kern="1200">
        <a:solidFill>
          <a:schemeClr val="tx1"/>
        </a:solidFill>
        <a:latin typeface="Sassoon Infant Rg" panose="02000503030000020003" pitchFamily="50"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pos="317">
          <p15:clr>
            <a:srgbClr val="A4A3A4"/>
          </p15:clr>
        </p15:guide>
        <p15:guide id="4" orient="horz" pos="3997">
          <p15:clr>
            <a:srgbClr val="A4A3A4"/>
          </p15:clr>
        </p15:guide>
        <p15:guide id="5" pos="5443">
          <p15:clr>
            <a:srgbClr val="A4A3A4"/>
          </p15:clr>
        </p15:guide>
        <p15:guide id="6" orient="horz" pos="323">
          <p15:clr>
            <a:srgbClr val="A4A3A4"/>
          </p15:clr>
        </p15:guide>
        <p15:guide id="7" pos="476">
          <p15:clr>
            <a:srgbClr val="A4A3A4"/>
          </p15:clr>
        </p15:guide>
        <p15:guide id="8" orient="horz" pos="459">
          <p15:clr>
            <a:srgbClr val="A4A3A4"/>
          </p15:clr>
        </p15:guide>
        <p15:guide id="9" orient="horz" pos="3838">
          <p15:clr>
            <a:srgbClr val="A4A3A4"/>
          </p15:clr>
        </p15:guide>
        <p15:guide id="10" pos="5284">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A87D"/>
    <a:srgbClr val="6ED4F2"/>
    <a:srgbClr val="2F68A7"/>
    <a:srgbClr val="8DA0EF"/>
    <a:srgbClr val="91EEF3"/>
    <a:srgbClr val="F3C3D2"/>
    <a:srgbClr val="DF5B84"/>
    <a:srgbClr val="D87A9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showGuides="1">
      <p:cViewPr varScale="1">
        <p:scale>
          <a:sx n="128" d="100"/>
          <a:sy n="128" d="100"/>
        </p:scale>
        <p:origin x="1680" y="176"/>
      </p:cViewPr>
      <p:guideLst>
        <p:guide orient="horz" pos="2160"/>
        <p:guide pos="2880"/>
        <p:guide pos="317"/>
        <p:guide orient="horz" pos="3997"/>
        <p:guide pos="5443"/>
        <p:guide orient="horz" pos="323"/>
        <p:guide pos="476"/>
        <p:guide orient="horz" pos="459"/>
        <p:guide orient="horz" pos="3838"/>
        <p:guide pos="5284"/>
      </p:guideLst>
    </p:cSldViewPr>
  </p:slideViewPr>
  <p:notesTextViewPr>
    <p:cViewPr>
      <p:scale>
        <a:sx n="1" d="1"/>
        <a:sy n="1" d="1"/>
      </p:scale>
      <p:origin x="0" y="0"/>
    </p:cViewPr>
  </p:notesTextViewPr>
  <p:notesViewPr>
    <p:cSldViewPr snapToGrid="0" showGuides="1">
      <p:cViewPr varScale="1">
        <p:scale>
          <a:sx n="86" d="100"/>
          <a:sy n="86" d="100"/>
        </p:scale>
        <p:origin x="2928" y="7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3.fntdata"/><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font" Target="fonts/font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font" Target="fonts/font10.fntdata"/><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9.fntdata"/><Relationship Id="rId5" Type="http://schemas.openxmlformats.org/officeDocument/2006/relationships/slide" Target="slides/slide4.xml"/><Relationship Id="rId15" Type="http://schemas.openxmlformats.org/officeDocument/2006/relationships/handoutMaster" Target="handoutMasters/handoutMaster1.xml"/><Relationship Id="rId23" Type="http://schemas.openxmlformats.org/officeDocument/2006/relationships/font" Target="fonts/font8.fntdata"/><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7.fntdata"/><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72ECC63-9BB8-06D5-C2A6-96457274300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GB"/>
          </a:p>
        </p:txBody>
      </p:sp>
      <p:sp>
        <p:nvSpPr>
          <p:cNvPr id="3" name="Date Placeholder 2">
            <a:extLst>
              <a:ext uri="{FF2B5EF4-FFF2-40B4-BE49-F238E27FC236}">
                <a16:creationId xmlns:a16="http://schemas.microsoft.com/office/drawing/2014/main" id="{C5D2AE02-B6B1-1F21-F150-C257774DE10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9616D532-625D-4F88-858E-442B01704AD4}" type="datetimeFigureOut">
              <a:rPr lang="en-GB"/>
              <a:pPr>
                <a:defRPr/>
              </a:pPr>
              <a:t>18/05/2024</a:t>
            </a:fld>
            <a:endParaRPr lang="en-GB"/>
          </a:p>
        </p:txBody>
      </p:sp>
      <p:sp>
        <p:nvSpPr>
          <p:cNvPr id="4" name="Footer Placeholder 3">
            <a:extLst>
              <a:ext uri="{FF2B5EF4-FFF2-40B4-BE49-F238E27FC236}">
                <a16:creationId xmlns:a16="http://schemas.microsoft.com/office/drawing/2014/main" id="{DF9BCF80-91AF-148D-B266-B69F911612F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GB"/>
          </a:p>
        </p:txBody>
      </p:sp>
      <p:sp>
        <p:nvSpPr>
          <p:cNvPr id="5" name="Slide Number Placeholder 4">
            <a:extLst>
              <a:ext uri="{FF2B5EF4-FFF2-40B4-BE49-F238E27FC236}">
                <a16:creationId xmlns:a16="http://schemas.microsoft.com/office/drawing/2014/main" id="{D2B20C59-19A3-18DA-3436-2E84D8DAA729}"/>
              </a:ext>
            </a:extLst>
          </p:cNvPr>
          <p:cNvSpPr>
            <a:spLocks noGrp="1"/>
          </p:cNvSpPr>
          <p:nvPr>
            <p:ph type="sldNum" sz="quarter" idx="3"/>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fld id="{06DE3243-49D7-4C16-8BB9-22619E64EDB9}" type="slidenum">
              <a:rPr lang="en-GB" altLang="en-US"/>
              <a:pPr/>
              <a:t>‹#›</a:t>
            </a:fld>
            <a:endParaRPr lang="en-GB" altLang="en-US"/>
          </a:p>
        </p:txBody>
      </p:sp>
    </p:spTree>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807E727A-2C52-61DB-1FB9-683FA62621E6}"/>
              </a:ext>
            </a:extLst>
          </p:cNvPr>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pic>
        <p:nvPicPr>
          <p:cNvPr id="5" name="Picture 14">
            <a:extLst>
              <a:ext uri="{FF2B5EF4-FFF2-40B4-BE49-F238E27FC236}">
                <a16:creationId xmlns:a16="http://schemas.microsoft.com/office/drawing/2014/main" id="{1BDD08E1-93DD-B5BC-EE0E-EE0B4963D7B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486775" y="6700838"/>
            <a:ext cx="585788" cy="8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466725" y="1122363"/>
            <a:ext cx="8201025" cy="2387600"/>
          </a:xfrm>
        </p:spPr>
        <p:txBody>
          <a:bodyPr>
            <a:normAutofit/>
          </a:bodyPr>
          <a:lstStyle>
            <a:lvl1pPr algn="ctr">
              <a:defRPr sz="4000">
                <a:latin typeface="Sassoon Infant Md" panose="02000603050000020003" pitchFamily="50" charset="0"/>
              </a:defRPr>
            </a:lvl1pPr>
          </a:lstStyle>
          <a:p>
            <a:r>
              <a:rPr lang="en-US" dirty="0"/>
              <a:t>Click to edit Master title style</a:t>
            </a:r>
          </a:p>
        </p:txBody>
      </p:sp>
      <p:sp>
        <p:nvSpPr>
          <p:cNvPr id="3" name="Subtitle 2"/>
          <p:cNvSpPr>
            <a:spLocks noGrp="1"/>
          </p:cNvSpPr>
          <p:nvPr>
            <p:ph type="subTitle" idx="1"/>
          </p:nvPr>
        </p:nvSpPr>
        <p:spPr>
          <a:xfrm>
            <a:off x="466725" y="3602038"/>
            <a:ext cx="8201025" cy="1655762"/>
          </a:xfrm>
        </p:spPr>
        <p:txBody>
          <a:bodyPr/>
          <a:lstStyle>
            <a:lvl1pPr marL="0" indent="0" algn="ctr">
              <a:buNone/>
              <a:defRPr sz="2400">
                <a:latin typeface="Sassoon Infant Rg" panose="02000503030000020003" pitchFamily="50" charset="0"/>
                <a:ea typeface="Sassoon Infant Rg" panose="02000503030000020003"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3418598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6C3E2716-D6F7-F2F9-3EB7-2A490A132EDA}"/>
              </a:ext>
            </a:extLst>
          </p:cNvPr>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pic>
        <p:nvPicPr>
          <p:cNvPr id="5" name="Picture 14">
            <a:extLst>
              <a:ext uri="{FF2B5EF4-FFF2-40B4-BE49-F238E27FC236}">
                <a16:creationId xmlns:a16="http://schemas.microsoft.com/office/drawing/2014/main" id="{465242C1-1E48-B14B-B45C-830823D8134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486775" y="6700838"/>
            <a:ext cx="585788" cy="8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198" y="485773"/>
            <a:ext cx="8220075" cy="1595581"/>
          </a:xfrm>
        </p:spPr>
        <p:txBody>
          <a:bodyPr>
            <a:normAutofit/>
          </a:bodyPr>
          <a:lstStyle>
            <a:lvl1pPr>
              <a:defRPr sz="4000" b="1">
                <a:latin typeface="Sassoon Infant Md" panose="02000603050000020003" pitchFamily="50" charset="0"/>
              </a:defRPr>
            </a:lvl1pPr>
          </a:lstStyle>
          <a:p>
            <a:r>
              <a:rPr lang="en-US" dirty="0"/>
              <a:t>Click to edit Master title style</a:t>
            </a:r>
          </a:p>
        </p:txBody>
      </p:sp>
      <p:sp>
        <p:nvSpPr>
          <p:cNvPr id="3" name="Content Placeholder 2"/>
          <p:cNvSpPr>
            <a:spLocks noGrp="1"/>
          </p:cNvSpPr>
          <p:nvPr>
            <p:ph idx="1"/>
          </p:nvPr>
        </p:nvSpPr>
        <p:spPr>
          <a:xfrm>
            <a:off x="457197" y="2153354"/>
            <a:ext cx="8220075" cy="4242683"/>
          </a:xfrm>
        </p:spPr>
        <p:txBody>
          <a:bodyPr/>
          <a:lstStyle>
            <a:lvl1pPr>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994910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pic>
        <p:nvPicPr>
          <p:cNvPr id="4" name="Picture 14">
            <a:extLst>
              <a:ext uri="{FF2B5EF4-FFF2-40B4-BE49-F238E27FC236}">
                <a16:creationId xmlns:a16="http://schemas.microsoft.com/office/drawing/2014/main" id="{4217D541-3C7F-28D6-899A-6DEEFE81A0F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453438" y="6700838"/>
            <a:ext cx="584200" cy="84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76249" y="549275"/>
            <a:ext cx="8181975" cy="1325563"/>
          </a:xfrm>
          <a:noFill/>
          <a:ln>
            <a:noFill/>
          </a:ln>
        </p:spPr>
        <p:txBody>
          <a:bodyPr>
            <a:normAutofit/>
          </a:bodyPr>
          <a:lstStyle>
            <a:lvl1pPr>
              <a:defRPr sz="4000" b="1">
                <a:latin typeface="Sassoon Infant Md" panose="02000603050000020003" pitchFamily="50" charset="0"/>
              </a:defRPr>
            </a:lvl1pPr>
          </a:lstStyle>
          <a:p>
            <a:r>
              <a:rPr lang="en-US" dirty="0"/>
              <a:t>Click to edit Master title style</a:t>
            </a:r>
          </a:p>
        </p:txBody>
      </p:sp>
      <p:sp>
        <p:nvSpPr>
          <p:cNvPr id="3" name="Content Placeholder 2"/>
          <p:cNvSpPr>
            <a:spLocks noGrp="1"/>
          </p:cNvSpPr>
          <p:nvPr>
            <p:ph idx="1"/>
          </p:nvPr>
        </p:nvSpPr>
        <p:spPr>
          <a:xfrm>
            <a:off x="481012" y="2014537"/>
            <a:ext cx="8181975" cy="4351338"/>
          </a:xfrm>
          <a:noFill/>
          <a:ln>
            <a:noFill/>
          </a:ln>
        </p:spPr>
        <p:txBody>
          <a:bodyPr/>
          <a:lstStyle>
            <a:lvl1pPr>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074838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lanit Title Slide">
    <p:spTree>
      <p:nvGrpSpPr>
        <p:cNvPr id="1" name=""/>
        <p:cNvGrpSpPr/>
        <p:nvPr/>
      </p:nvGrpSpPr>
      <p:grpSpPr>
        <a:xfrm>
          <a:off x="0" y="0"/>
          <a:ext cx="0" cy="0"/>
          <a:chOff x="0" y="0"/>
          <a:chExt cx="0" cy="0"/>
        </a:xfrm>
      </p:grpSpPr>
      <p:sp>
        <p:nvSpPr>
          <p:cNvPr id="2" name="Title 1"/>
          <p:cNvSpPr>
            <a:spLocks noGrp="1"/>
          </p:cNvSpPr>
          <p:nvPr>
            <p:ph type="title"/>
          </p:nvPr>
        </p:nvSpPr>
        <p:spPr>
          <a:xfrm>
            <a:off x="539750" y="2359034"/>
            <a:ext cx="8064500" cy="655294"/>
          </a:xfrm>
          <a:noFill/>
          <a:ln>
            <a:noFill/>
          </a:ln>
        </p:spPr>
        <p:txBody>
          <a:bodyPr>
            <a:noAutofit/>
          </a:bodyPr>
          <a:lstStyle>
            <a:lvl1pPr algn="ctr">
              <a:defRPr sz="6600" b="1">
                <a:solidFill>
                  <a:schemeClr val="bg1"/>
                </a:solidFill>
                <a:latin typeface="BPreplay" panose="02000503000000020004" pitchFamily="50" charset="0"/>
              </a:defRPr>
            </a:lvl1pPr>
          </a:lstStyle>
          <a:p>
            <a:r>
              <a:rPr lang="en-US" dirty="0"/>
              <a:t>Click to edit Master title style</a:t>
            </a:r>
            <a:endParaRPr lang="en-GB" dirty="0"/>
          </a:p>
        </p:txBody>
      </p:sp>
      <p:sp>
        <p:nvSpPr>
          <p:cNvPr id="11" name="Text Placeholder 10"/>
          <p:cNvSpPr>
            <a:spLocks noGrp="1"/>
          </p:cNvSpPr>
          <p:nvPr>
            <p:ph type="body" sz="quarter" idx="10"/>
          </p:nvPr>
        </p:nvSpPr>
        <p:spPr>
          <a:xfrm>
            <a:off x="1654969" y="3199950"/>
            <a:ext cx="5834062" cy="543989"/>
          </a:xfrm>
          <a:noFill/>
          <a:ln>
            <a:noFill/>
          </a:ln>
        </p:spPr>
        <p:txBody>
          <a:bodyPr anchor="ctr" anchorCtr="1">
            <a:noAutofit/>
          </a:bodyPr>
          <a:lstStyle>
            <a:lvl1pPr marL="0" indent="0" algn="ctr">
              <a:buNone/>
              <a:defRPr sz="2800">
                <a:solidFill>
                  <a:schemeClr val="bg1"/>
                </a:solidFill>
                <a:latin typeface="BPreplay" panose="02000503000000020004" pitchFamily="50" charset="0"/>
              </a:defRPr>
            </a:lvl1pPr>
          </a:lstStyle>
          <a:p>
            <a:pPr lvl="0"/>
            <a:r>
              <a:rPr lang="en-US" dirty="0"/>
              <a:t>Click to edit Master text styles</a:t>
            </a:r>
          </a:p>
        </p:txBody>
      </p:sp>
    </p:spTree>
    <p:extLst>
      <p:ext uri="{BB962C8B-B14F-4D97-AF65-F5344CB8AC3E}">
        <p14:creationId xmlns:p14="http://schemas.microsoft.com/office/powerpoint/2010/main" val="19093321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8992404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2" name="Picture 14">
            <a:extLst>
              <a:ext uri="{FF2B5EF4-FFF2-40B4-BE49-F238E27FC236}">
                <a16:creationId xmlns:a16="http://schemas.microsoft.com/office/drawing/2014/main" id="{857D43E8-162B-6A45-3767-D788285B2E8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453438" y="6700838"/>
            <a:ext cx="584200" cy="84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938356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8"/>
          <a:srcRect/>
          <a:stretch>
            <a:fillRect/>
          </a:stretch>
        </a:blip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E8C0EA64-C5E1-A896-FB49-0003EE67A9CA}"/>
              </a:ext>
            </a:extLst>
          </p:cNvPr>
          <p:cNvSpPr>
            <a:spLocks noGrp="1"/>
          </p:cNvSpPr>
          <p:nvPr>
            <p:ph type="title"/>
          </p:nvPr>
        </p:nvSpPr>
        <p:spPr bwMode="auto">
          <a:xfrm>
            <a:off x="490538" y="695325"/>
            <a:ext cx="8162925" cy="1150938"/>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ctr" anchorCtr="1"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E8E9CA67-1CAA-E72E-AAC0-28E94079B7B1}"/>
              </a:ext>
            </a:extLst>
          </p:cNvPr>
          <p:cNvSpPr>
            <a:spLocks noGrp="1"/>
          </p:cNvSpPr>
          <p:nvPr>
            <p:ph type="body" idx="1"/>
          </p:nvPr>
        </p:nvSpPr>
        <p:spPr bwMode="auto">
          <a:xfrm>
            <a:off x="490538" y="1957388"/>
            <a:ext cx="8162925" cy="4387850"/>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1" r:id="rId4"/>
    <p:sldLayoutId id="2147483692" r:id="rId5"/>
    <p:sldLayoutId id="2147483696" r:id="rId6"/>
  </p:sldLayoutIdLst>
  <p:txStyles>
    <p:titleStyle>
      <a:lvl1pPr algn="l" rtl="0" eaLnBrk="0" fontAlgn="base" hangingPunct="0">
        <a:lnSpc>
          <a:spcPct val="90000"/>
        </a:lnSpc>
        <a:spcBef>
          <a:spcPct val="0"/>
        </a:spcBef>
        <a:spcAft>
          <a:spcPct val="0"/>
        </a:spcAft>
        <a:defRPr sz="4000" kern="1200">
          <a:solidFill>
            <a:srgbClr val="1C1C1C"/>
          </a:solidFill>
          <a:latin typeface="Sassoon Infant Md" panose="02000603050000020003" pitchFamily="50" charset="0"/>
          <a:ea typeface="+mj-ea"/>
          <a:cs typeface="+mj-cs"/>
        </a:defRPr>
      </a:lvl1pPr>
      <a:lvl2pPr algn="l" rtl="0" eaLnBrk="0" fontAlgn="base" hangingPunct="0">
        <a:lnSpc>
          <a:spcPct val="90000"/>
        </a:lnSpc>
        <a:spcBef>
          <a:spcPct val="0"/>
        </a:spcBef>
        <a:spcAft>
          <a:spcPct val="0"/>
        </a:spcAft>
        <a:defRPr sz="4000">
          <a:solidFill>
            <a:srgbClr val="1C1C1C"/>
          </a:solidFill>
          <a:latin typeface="Sassoon Infant Md" panose="02000603050000020003" pitchFamily="50" charset="0"/>
        </a:defRPr>
      </a:lvl2pPr>
      <a:lvl3pPr algn="l" rtl="0" eaLnBrk="0" fontAlgn="base" hangingPunct="0">
        <a:lnSpc>
          <a:spcPct val="90000"/>
        </a:lnSpc>
        <a:spcBef>
          <a:spcPct val="0"/>
        </a:spcBef>
        <a:spcAft>
          <a:spcPct val="0"/>
        </a:spcAft>
        <a:defRPr sz="4000">
          <a:solidFill>
            <a:srgbClr val="1C1C1C"/>
          </a:solidFill>
          <a:latin typeface="Sassoon Infant Md" panose="02000603050000020003" pitchFamily="50" charset="0"/>
        </a:defRPr>
      </a:lvl3pPr>
      <a:lvl4pPr algn="l" rtl="0" eaLnBrk="0" fontAlgn="base" hangingPunct="0">
        <a:lnSpc>
          <a:spcPct val="90000"/>
        </a:lnSpc>
        <a:spcBef>
          <a:spcPct val="0"/>
        </a:spcBef>
        <a:spcAft>
          <a:spcPct val="0"/>
        </a:spcAft>
        <a:defRPr sz="4000">
          <a:solidFill>
            <a:srgbClr val="1C1C1C"/>
          </a:solidFill>
          <a:latin typeface="Sassoon Infant Md" panose="02000603050000020003" pitchFamily="50" charset="0"/>
        </a:defRPr>
      </a:lvl4pPr>
      <a:lvl5pPr algn="l" rtl="0" eaLnBrk="0" fontAlgn="base" hangingPunct="0">
        <a:lnSpc>
          <a:spcPct val="90000"/>
        </a:lnSpc>
        <a:spcBef>
          <a:spcPct val="0"/>
        </a:spcBef>
        <a:spcAft>
          <a:spcPct val="0"/>
        </a:spcAft>
        <a:defRPr sz="4000">
          <a:solidFill>
            <a:srgbClr val="1C1C1C"/>
          </a:solidFill>
          <a:latin typeface="Sassoon Infant Md" panose="02000603050000020003" pitchFamily="50" charset="0"/>
        </a:defRPr>
      </a:lvl5pPr>
      <a:lvl6pPr marL="457200" algn="l" rtl="0" fontAlgn="base">
        <a:lnSpc>
          <a:spcPct val="90000"/>
        </a:lnSpc>
        <a:spcBef>
          <a:spcPct val="0"/>
        </a:spcBef>
        <a:spcAft>
          <a:spcPct val="0"/>
        </a:spcAft>
        <a:defRPr sz="4000">
          <a:solidFill>
            <a:srgbClr val="1C1C1C"/>
          </a:solidFill>
          <a:latin typeface="Sassoon Infant Md" panose="02000603050000020003" pitchFamily="50" charset="0"/>
        </a:defRPr>
      </a:lvl6pPr>
      <a:lvl7pPr marL="914400" algn="l" rtl="0" fontAlgn="base">
        <a:lnSpc>
          <a:spcPct val="90000"/>
        </a:lnSpc>
        <a:spcBef>
          <a:spcPct val="0"/>
        </a:spcBef>
        <a:spcAft>
          <a:spcPct val="0"/>
        </a:spcAft>
        <a:defRPr sz="4000">
          <a:solidFill>
            <a:srgbClr val="1C1C1C"/>
          </a:solidFill>
          <a:latin typeface="Sassoon Infant Md" panose="02000603050000020003" pitchFamily="50" charset="0"/>
        </a:defRPr>
      </a:lvl7pPr>
      <a:lvl8pPr marL="1371600" algn="l" rtl="0" fontAlgn="base">
        <a:lnSpc>
          <a:spcPct val="90000"/>
        </a:lnSpc>
        <a:spcBef>
          <a:spcPct val="0"/>
        </a:spcBef>
        <a:spcAft>
          <a:spcPct val="0"/>
        </a:spcAft>
        <a:defRPr sz="4000">
          <a:solidFill>
            <a:srgbClr val="1C1C1C"/>
          </a:solidFill>
          <a:latin typeface="Sassoon Infant Md" panose="02000603050000020003" pitchFamily="50" charset="0"/>
        </a:defRPr>
      </a:lvl8pPr>
      <a:lvl9pPr marL="1828800" algn="l" rtl="0" fontAlgn="base">
        <a:lnSpc>
          <a:spcPct val="90000"/>
        </a:lnSpc>
        <a:spcBef>
          <a:spcPct val="0"/>
        </a:spcBef>
        <a:spcAft>
          <a:spcPct val="0"/>
        </a:spcAft>
        <a:defRPr sz="4000">
          <a:solidFill>
            <a:srgbClr val="1C1C1C"/>
          </a:solidFill>
          <a:latin typeface="Sassoon Infant Md" panose="02000603050000020003" pitchFamily="50"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kern="12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1.png"/><Relationship Id="rId11" Type="http://schemas.openxmlformats.org/officeDocument/2006/relationships/image" Target="../media/image8.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s>
</file>

<file path=ppt/slides/_rels/slide1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7">
            <a:extLst>
              <a:ext uri="{FF2B5EF4-FFF2-40B4-BE49-F238E27FC236}">
                <a16:creationId xmlns:a16="http://schemas.microsoft.com/office/drawing/2014/main" id="{E26FCD22-7157-AAE3-0B6E-A95152E6D5C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7463"/>
            <a:ext cx="9144000" cy="6880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TextBox 6">
            <a:extLst>
              <a:ext uri="{FF2B5EF4-FFF2-40B4-BE49-F238E27FC236}">
                <a16:creationId xmlns:a16="http://schemas.microsoft.com/office/drawing/2014/main" id="{384D2995-924F-68B0-CEC8-DD70043DD867}"/>
              </a:ext>
            </a:extLst>
          </p:cNvPr>
          <p:cNvSpPr txBox="1">
            <a:spLocks noChangeArrowheads="1"/>
          </p:cNvSpPr>
          <p:nvPr/>
        </p:nvSpPr>
        <p:spPr bwMode="auto">
          <a:xfrm>
            <a:off x="2071688" y="6383338"/>
            <a:ext cx="49926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lnSpc>
                <a:spcPct val="90000"/>
              </a:lnSpc>
              <a:spcBef>
                <a:spcPts val="1000"/>
              </a:spcBef>
              <a:buFont typeface="Arial" panose="020B0604020202020204" pitchFamily="34" charset="0"/>
              <a:buChar char="•"/>
              <a:defRPr>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a:solidFill>
                  <a:schemeClr val="bg1"/>
                </a:solidFill>
                <a:latin typeface="BPreplay" panose="02000503000000020004" pitchFamily="50" charset="0"/>
              </a:rPr>
              <a:t>Year One</a:t>
            </a:r>
          </a:p>
        </p:txBody>
      </p:sp>
      <p:sp>
        <p:nvSpPr>
          <p:cNvPr id="4" name="Rectangle 3">
            <a:extLst>
              <a:ext uri="{FF2B5EF4-FFF2-40B4-BE49-F238E27FC236}">
                <a16:creationId xmlns:a16="http://schemas.microsoft.com/office/drawing/2014/main" id="{2ABA7949-B061-6782-14FE-817A3A7AED00}"/>
              </a:ext>
            </a:extLst>
          </p:cNvPr>
          <p:cNvSpPr/>
          <p:nvPr/>
        </p:nvSpPr>
        <p:spPr>
          <a:xfrm>
            <a:off x="0" y="6251575"/>
            <a:ext cx="9144000" cy="611188"/>
          </a:xfrm>
          <a:prstGeom prst="rect">
            <a:avLst/>
          </a:prstGeom>
          <a:solidFill>
            <a:srgbClr val="A2177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cxnSp>
        <p:nvCxnSpPr>
          <p:cNvPr id="6" name="Straight Connector 5">
            <a:extLst>
              <a:ext uri="{FF2B5EF4-FFF2-40B4-BE49-F238E27FC236}">
                <a16:creationId xmlns:a16="http://schemas.microsoft.com/office/drawing/2014/main" id="{55195030-415D-AB5D-9DEB-F88BBECD5C31}"/>
              </a:ext>
            </a:extLst>
          </p:cNvPr>
          <p:cNvCxnSpPr/>
          <p:nvPr/>
        </p:nvCxnSpPr>
        <p:spPr>
          <a:xfrm>
            <a:off x="0" y="6251575"/>
            <a:ext cx="926147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7174" name="TextBox 10">
            <a:extLst>
              <a:ext uri="{FF2B5EF4-FFF2-40B4-BE49-F238E27FC236}">
                <a16:creationId xmlns:a16="http://schemas.microsoft.com/office/drawing/2014/main" id="{0AFFDD44-3419-1911-A565-28FED8E27409}"/>
              </a:ext>
            </a:extLst>
          </p:cNvPr>
          <p:cNvSpPr txBox="1">
            <a:spLocks noChangeArrowheads="1"/>
          </p:cNvSpPr>
          <p:nvPr/>
        </p:nvSpPr>
        <p:spPr bwMode="auto">
          <a:xfrm>
            <a:off x="2519363" y="6464300"/>
            <a:ext cx="4119562" cy="20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lnSpc>
                <a:spcPct val="90000"/>
              </a:lnSpc>
              <a:spcBef>
                <a:spcPts val="1000"/>
              </a:spcBef>
              <a:buFont typeface="Arial" panose="020B0604020202020204" pitchFamily="34" charset="0"/>
              <a:buChar char="•"/>
              <a:defRPr>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sz="800" b="1">
                <a:solidFill>
                  <a:schemeClr val="bg1"/>
                </a:solidFill>
                <a:latin typeface="BPreplay" panose="02000503000000020004" pitchFamily="50" charset="0"/>
              </a:rPr>
              <a:t>History</a:t>
            </a:r>
            <a:r>
              <a:rPr lang="en-GB" altLang="en-US" sz="800">
                <a:solidFill>
                  <a:schemeClr val="bg1"/>
                </a:solidFill>
                <a:latin typeface="BPreplay" panose="02000503000000020004" pitchFamily="50" charset="0"/>
              </a:rPr>
              <a:t> | LKS2 | Crime and Punishment | Through the Ages | Lesson 5</a:t>
            </a:r>
          </a:p>
        </p:txBody>
      </p:sp>
      <p:sp>
        <p:nvSpPr>
          <p:cNvPr id="7175" name="Text Placeholder 16">
            <a:extLst>
              <a:ext uri="{FF2B5EF4-FFF2-40B4-BE49-F238E27FC236}">
                <a16:creationId xmlns:a16="http://schemas.microsoft.com/office/drawing/2014/main" id="{C88B963B-692F-38CD-7BF3-06AEC9D8906B}"/>
              </a:ext>
            </a:extLst>
          </p:cNvPr>
          <p:cNvSpPr>
            <a:spLocks noGrp="1"/>
          </p:cNvSpPr>
          <p:nvPr>
            <p:ph type="body" sz="quarter" idx="10"/>
          </p:nvPr>
        </p:nvSpPr>
        <p:spPr>
          <a:xfrm>
            <a:off x="1655763" y="3200400"/>
            <a:ext cx="5832475" cy="542925"/>
          </a:xfrm>
        </p:spPr>
        <p:txBody>
          <a:bodyPr/>
          <a:lstStyle/>
          <a:p>
            <a:pPr eaLnBrk="1" hangingPunct="1"/>
            <a:r>
              <a:rPr lang="en-GB" altLang="en-US" dirty="0"/>
              <a:t>Crime and Punishment</a:t>
            </a:r>
          </a:p>
        </p:txBody>
      </p:sp>
      <p:sp>
        <p:nvSpPr>
          <p:cNvPr id="7176" name="Title 17">
            <a:extLst>
              <a:ext uri="{FF2B5EF4-FFF2-40B4-BE49-F238E27FC236}">
                <a16:creationId xmlns:a16="http://schemas.microsoft.com/office/drawing/2014/main" id="{5AE468AF-C1B4-884F-354F-380B462A299F}"/>
              </a:ext>
            </a:extLst>
          </p:cNvPr>
          <p:cNvSpPr>
            <a:spLocks noGrp="1"/>
          </p:cNvSpPr>
          <p:nvPr>
            <p:ph type="title"/>
          </p:nvPr>
        </p:nvSpPr>
        <p:spPr>
          <a:xfrm>
            <a:off x="539750" y="2359025"/>
            <a:ext cx="8064500" cy="655638"/>
          </a:xfrm>
        </p:spPr>
        <p:txBody>
          <a:bodyPr/>
          <a:lstStyle/>
          <a:p>
            <a:pPr eaLnBrk="1" hangingPunct="1"/>
            <a:r>
              <a:rPr lang="en-GB" altLang="en-US"/>
              <a:t>History</a:t>
            </a:r>
          </a:p>
        </p:txBody>
      </p:sp>
      <p:pic>
        <p:nvPicPr>
          <p:cNvPr id="7177" name="Picture 2">
            <a:extLst>
              <a:ext uri="{FF2B5EF4-FFF2-40B4-BE49-F238E27FC236}">
                <a16:creationId xmlns:a16="http://schemas.microsoft.com/office/drawing/2014/main" id="{08663019-501A-F538-3A07-609DC361E06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765550" y="982663"/>
            <a:ext cx="1612900" cy="1071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5">
            <a:extLst>
              <a:ext uri="{FF2B5EF4-FFF2-40B4-BE49-F238E27FC236}">
                <a16:creationId xmlns:a16="http://schemas.microsoft.com/office/drawing/2014/main" id="{00BC2E01-5FF6-BC10-4BFF-6A4DB1FD6876}"/>
              </a:ext>
            </a:extLst>
          </p:cNvPr>
          <p:cNvSpPr>
            <a:spLocks noGrp="1"/>
          </p:cNvSpPr>
          <p:nvPr>
            <p:ph type="title"/>
          </p:nvPr>
        </p:nvSpPr>
        <p:spPr>
          <a:xfrm>
            <a:off x="503238" y="819150"/>
            <a:ext cx="8137525" cy="782638"/>
          </a:xfrm>
        </p:spPr>
        <p:txBody>
          <a:bodyPr>
            <a:normAutofit fontScale="90000"/>
          </a:bodyPr>
          <a:lstStyle/>
          <a:p>
            <a:pPr algn="ctr" eaLnBrk="1" hangingPunct="1">
              <a:defRPr/>
            </a:pPr>
            <a:r>
              <a:rPr lang="en-GB" altLang="en-US" sz="3600" dirty="0">
                <a:latin typeface="Twinkl" panose="02000000000000000000" pitchFamily="2" charset="77"/>
              </a:rPr>
              <a:t>Modern Crime</a:t>
            </a:r>
            <a:br>
              <a:rPr lang="en-GB" altLang="en-US" sz="3600" dirty="0">
                <a:latin typeface="Twinkl" panose="02000000000000000000" pitchFamily="2" charset="77"/>
              </a:rPr>
            </a:br>
            <a:r>
              <a:rPr lang="en-GB" altLang="en-US" sz="3600" dirty="0">
                <a:latin typeface="Twinkl" panose="02000000000000000000" pitchFamily="2" charset="77"/>
              </a:rPr>
              <a:t>Prevention and Detection</a:t>
            </a:r>
          </a:p>
        </p:txBody>
      </p:sp>
      <p:sp>
        <p:nvSpPr>
          <p:cNvPr id="12" name="Rounded Rectangle 11">
            <a:extLst>
              <a:ext uri="{FF2B5EF4-FFF2-40B4-BE49-F238E27FC236}">
                <a16:creationId xmlns:a16="http://schemas.microsoft.com/office/drawing/2014/main" id="{1B9124BB-A0F1-6AD5-AEEE-1249FBBA671B}"/>
              </a:ext>
            </a:extLst>
          </p:cNvPr>
          <p:cNvSpPr/>
          <p:nvPr/>
        </p:nvSpPr>
        <p:spPr>
          <a:xfrm>
            <a:off x="1784351" y="2720975"/>
            <a:ext cx="2586038" cy="1060450"/>
          </a:xfrm>
          <a:prstGeom prst="roundRect">
            <a:avLst>
              <a:gd name="adj" fmla="val 4050"/>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6388" name="Content Placeholder 6">
            <a:extLst>
              <a:ext uri="{FF2B5EF4-FFF2-40B4-BE49-F238E27FC236}">
                <a16:creationId xmlns:a16="http://schemas.microsoft.com/office/drawing/2014/main" id="{DD6E22F5-FCF1-A7D0-AF29-27EBBC804194}"/>
              </a:ext>
            </a:extLst>
          </p:cNvPr>
          <p:cNvSpPr>
            <a:spLocks/>
          </p:cNvSpPr>
          <p:nvPr/>
        </p:nvSpPr>
        <p:spPr bwMode="auto">
          <a:xfrm>
            <a:off x="425658" y="1554163"/>
            <a:ext cx="8292892" cy="850900"/>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lstStyle>
            <a:lvl1pPr>
              <a:lnSpc>
                <a:spcPct val="90000"/>
              </a:lnSpc>
              <a:spcBef>
                <a:spcPts val="1000"/>
              </a:spcBef>
              <a:buFont typeface="Arial" panose="020B0604020202020204" pitchFamily="34" charset="0"/>
              <a:buChar char="•"/>
              <a:defRPr>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1pPr>
            <a:lvl2pPr marL="685800" indent="-228600">
              <a:lnSpc>
                <a:spcPct val="90000"/>
              </a:lnSpc>
              <a:spcBef>
                <a:spcPts val="500"/>
              </a:spcBef>
              <a:buFont typeface="Arial" panose="020B0604020202020204" pitchFamily="34" charset="0"/>
              <a:buChar char="•"/>
              <a:defRPr sz="16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9pPr>
          </a:lstStyle>
          <a:p>
            <a:pPr algn="ctr" eaLnBrk="1" hangingPunct="1">
              <a:buFont typeface="Arial" panose="020B0604020202020204" pitchFamily="34" charset="0"/>
              <a:buNone/>
            </a:pPr>
            <a:r>
              <a:rPr lang="en-GB" altLang="en-US" dirty="0">
                <a:latin typeface="Twinkl" panose="02000000000000000000" pitchFamily="2" charset="77"/>
              </a:rPr>
              <a:t>Nowadays, we have many more ways to find criminals and send them to prison. We also use many methods to stop people from carrying out a crime.</a:t>
            </a:r>
          </a:p>
        </p:txBody>
      </p:sp>
      <p:sp>
        <p:nvSpPr>
          <p:cNvPr id="16389" name="Content Placeholder 6">
            <a:extLst>
              <a:ext uri="{FF2B5EF4-FFF2-40B4-BE49-F238E27FC236}">
                <a16:creationId xmlns:a16="http://schemas.microsoft.com/office/drawing/2014/main" id="{392D9B06-36C7-7AE4-0AB5-00884E49769E}"/>
              </a:ext>
            </a:extLst>
          </p:cNvPr>
          <p:cNvSpPr>
            <a:spLocks/>
          </p:cNvSpPr>
          <p:nvPr/>
        </p:nvSpPr>
        <p:spPr bwMode="auto">
          <a:xfrm>
            <a:off x="2274888" y="2614613"/>
            <a:ext cx="2339975" cy="1041400"/>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lstStyle>
            <a:lvl1pPr>
              <a:lnSpc>
                <a:spcPct val="90000"/>
              </a:lnSpc>
              <a:spcBef>
                <a:spcPts val="1000"/>
              </a:spcBef>
              <a:buFont typeface="Arial" panose="020B0604020202020204" pitchFamily="34" charset="0"/>
              <a:buChar char="•"/>
              <a:defRPr>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1pPr>
            <a:lvl2pPr marL="685800" indent="-228600">
              <a:lnSpc>
                <a:spcPct val="90000"/>
              </a:lnSpc>
              <a:spcBef>
                <a:spcPts val="500"/>
              </a:spcBef>
              <a:buFont typeface="Arial" panose="020B0604020202020204" pitchFamily="34" charset="0"/>
              <a:buChar char="•"/>
              <a:defRPr sz="16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9pPr>
          </a:lstStyle>
          <a:p>
            <a:pPr eaLnBrk="1" hangingPunct="1">
              <a:buFont typeface="Arial" panose="020B0604020202020204" pitchFamily="34" charset="0"/>
              <a:buNone/>
            </a:pPr>
            <a:r>
              <a:rPr lang="en-GB" altLang="en-US" dirty="0">
                <a:latin typeface="Twinkl" panose="02000000000000000000" pitchFamily="2" charset="77"/>
              </a:rPr>
              <a:t>Prevention – to stop something from happening.</a:t>
            </a:r>
          </a:p>
        </p:txBody>
      </p:sp>
      <p:sp>
        <p:nvSpPr>
          <p:cNvPr id="3" name="Oval 2">
            <a:extLst>
              <a:ext uri="{FF2B5EF4-FFF2-40B4-BE49-F238E27FC236}">
                <a16:creationId xmlns:a16="http://schemas.microsoft.com/office/drawing/2014/main" id="{A5044217-C0C4-A00B-D841-BA05050E290D}"/>
              </a:ext>
            </a:extLst>
          </p:cNvPr>
          <p:cNvSpPr/>
          <p:nvPr/>
        </p:nvSpPr>
        <p:spPr>
          <a:xfrm>
            <a:off x="827089" y="2478088"/>
            <a:ext cx="1517650" cy="1517650"/>
          </a:xfrm>
          <a:prstGeom prst="ellipse">
            <a:avLst/>
          </a:prstGeom>
          <a:solidFill>
            <a:srgbClr val="2F68A7"/>
          </a:solidFill>
          <a:ln w="38100">
            <a:solidFill>
              <a:srgbClr val="6ED4F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4" name="Rounded Rectangle 13">
            <a:extLst>
              <a:ext uri="{FF2B5EF4-FFF2-40B4-BE49-F238E27FC236}">
                <a16:creationId xmlns:a16="http://schemas.microsoft.com/office/drawing/2014/main" id="{3681F498-3BED-E71B-94D2-CF56CF566EF4}"/>
              </a:ext>
            </a:extLst>
          </p:cNvPr>
          <p:cNvSpPr/>
          <p:nvPr/>
        </p:nvSpPr>
        <p:spPr>
          <a:xfrm>
            <a:off x="5565775" y="2714625"/>
            <a:ext cx="2822575" cy="1058863"/>
          </a:xfrm>
          <a:prstGeom prst="roundRect">
            <a:avLst>
              <a:gd name="adj" fmla="val 4050"/>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latin typeface="Twinkl" panose="02000000000000000000" pitchFamily="2" charset="77"/>
            </a:endParaRPr>
          </a:p>
        </p:txBody>
      </p:sp>
      <p:sp>
        <p:nvSpPr>
          <p:cNvPr id="15" name="Oval 14">
            <a:extLst>
              <a:ext uri="{FF2B5EF4-FFF2-40B4-BE49-F238E27FC236}">
                <a16:creationId xmlns:a16="http://schemas.microsoft.com/office/drawing/2014/main" id="{B61C4BA1-0DD0-62E5-1EFD-75CA02BE2786}"/>
              </a:ext>
            </a:extLst>
          </p:cNvPr>
          <p:cNvSpPr/>
          <p:nvPr/>
        </p:nvSpPr>
        <p:spPr>
          <a:xfrm>
            <a:off x="4606926" y="2471738"/>
            <a:ext cx="1519238" cy="1517650"/>
          </a:xfrm>
          <a:prstGeom prst="ellipse">
            <a:avLst/>
          </a:prstGeom>
          <a:solidFill>
            <a:srgbClr val="2F68A7"/>
          </a:solidFill>
          <a:ln w="38100">
            <a:solidFill>
              <a:srgbClr val="6ED4F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6393" name="Content Placeholder 6">
            <a:extLst>
              <a:ext uri="{FF2B5EF4-FFF2-40B4-BE49-F238E27FC236}">
                <a16:creationId xmlns:a16="http://schemas.microsoft.com/office/drawing/2014/main" id="{AF7A6E9A-FD9B-EAE9-D679-ADF2EEE4A740}"/>
              </a:ext>
            </a:extLst>
          </p:cNvPr>
          <p:cNvSpPr>
            <a:spLocks/>
          </p:cNvSpPr>
          <p:nvPr/>
        </p:nvSpPr>
        <p:spPr bwMode="auto">
          <a:xfrm>
            <a:off x="5988051" y="2614613"/>
            <a:ext cx="2566988" cy="1273175"/>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lstStyle>
            <a:lvl1pPr>
              <a:lnSpc>
                <a:spcPct val="90000"/>
              </a:lnSpc>
              <a:spcBef>
                <a:spcPts val="1000"/>
              </a:spcBef>
              <a:buFont typeface="Arial" panose="020B0604020202020204" pitchFamily="34" charset="0"/>
              <a:buChar char="•"/>
              <a:defRPr>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1pPr>
            <a:lvl2pPr marL="685800" indent="-228600">
              <a:lnSpc>
                <a:spcPct val="90000"/>
              </a:lnSpc>
              <a:spcBef>
                <a:spcPts val="500"/>
              </a:spcBef>
              <a:buFont typeface="Arial" panose="020B0604020202020204" pitchFamily="34" charset="0"/>
              <a:buChar char="•"/>
              <a:defRPr sz="16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9pPr>
          </a:lstStyle>
          <a:p>
            <a:pPr eaLnBrk="1" hangingPunct="1">
              <a:buFont typeface="Arial" panose="020B0604020202020204" pitchFamily="34" charset="0"/>
              <a:buNone/>
            </a:pPr>
            <a:r>
              <a:rPr lang="en-GB" altLang="en-US" dirty="0">
                <a:latin typeface="Twinkl" panose="02000000000000000000" pitchFamily="2" charset="77"/>
              </a:rPr>
              <a:t>Detection – to find out how something has happened.</a:t>
            </a:r>
          </a:p>
        </p:txBody>
      </p:sp>
      <p:pic>
        <p:nvPicPr>
          <p:cNvPr id="16394" name="Picture 4">
            <a:extLst>
              <a:ext uri="{FF2B5EF4-FFF2-40B4-BE49-F238E27FC236}">
                <a16:creationId xmlns:a16="http://schemas.microsoft.com/office/drawing/2014/main" id="{9D3F4C7B-F046-E7DB-2044-871BDBC488C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44564" y="2857500"/>
            <a:ext cx="1119187" cy="76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5" name="Picture 15">
            <a:extLst>
              <a:ext uri="{FF2B5EF4-FFF2-40B4-BE49-F238E27FC236}">
                <a16:creationId xmlns:a16="http://schemas.microsoft.com/office/drawing/2014/main" id="{C4998F0F-A4C7-F073-8E77-86EC5BD5689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43464" y="2711450"/>
            <a:ext cx="1081087" cy="102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ounded Rectangle 18">
            <a:extLst>
              <a:ext uri="{FF2B5EF4-FFF2-40B4-BE49-F238E27FC236}">
                <a16:creationId xmlns:a16="http://schemas.microsoft.com/office/drawing/2014/main" id="{C8B1A110-13E4-94EB-9BEF-9FC79AA8DB08}"/>
              </a:ext>
            </a:extLst>
          </p:cNvPr>
          <p:cNvSpPr/>
          <p:nvPr/>
        </p:nvSpPr>
        <p:spPr>
          <a:xfrm>
            <a:off x="755650" y="4176713"/>
            <a:ext cx="7632700" cy="1955800"/>
          </a:xfrm>
          <a:prstGeom prst="roundRect">
            <a:avLst>
              <a:gd name="adj" fmla="val 4050"/>
            </a:avLst>
          </a:prstGeom>
          <a:solidFill>
            <a:srgbClr val="FFA87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20" name="Content Placeholder 6">
            <a:extLst>
              <a:ext uri="{FF2B5EF4-FFF2-40B4-BE49-F238E27FC236}">
                <a16:creationId xmlns:a16="http://schemas.microsoft.com/office/drawing/2014/main" id="{1125A222-662D-127E-08CF-D52C3C8BE42B}"/>
              </a:ext>
            </a:extLst>
          </p:cNvPr>
          <p:cNvSpPr>
            <a:spLocks noGrp="1"/>
          </p:cNvSpPr>
          <p:nvPr>
            <p:ph idx="1"/>
          </p:nvPr>
        </p:nvSpPr>
        <p:spPr>
          <a:xfrm>
            <a:off x="684213" y="4067175"/>
            <a:ext cx="7704137" cy="1779588"/>
          </a:xfrm>
        </p:spPr>
        <p:txBody>
          <a:bodyPr rtlCol="0">
            <a:noAutofit/>
          </a:bodyPr>
          <a:lstStyle/>
          <a:p>
            <a:pPr marL="0" indent="0" eaLnBrk="1" fontAlgn="auto" hangingPunct="1">
              <a:spcAft>
                <a:spcPts val="0"/>
              </a:spcAft>
              <a:buFont typeface="Arial" panose="020B0604020202020204" pitchFamily="34" charset="0"/>
              <a:buNone/>
              <a:defRPr/>
            </a:pPr>
            <a:r>
              <a:rPr lang="en-GB" sz="2000" b="1" dirty="0">
                <a:latin typeface="Twinkl" panose="02000000000000000000" pitchFamily="2" charset="77"/>
                <a:cs typeface="+mn-cs"/>
              </a:rPr>
              <a:t>Activity</a:t>
            </a:r>
          </a:p>
          <a:p>
            <a:pPr marL="0" indent="0" eaLnBrk="1" fontAlgn="auto" hangingPunct="1">
              <a:spcAft>
                <a:spcPts val="0"/>
              </a:spcAft>
              <a:buFont typeface="Arial" panose="020B0604020202020204" pitchFamily="34" charset="0"/>
              <a:buNone/>
              <a:defRPr/>
            </a:pPr>
            <a:r>
              <a:rPr lang="en-GB" sz="1700" dirty="0">
                <a:latin typeface="Twinkl" panose="02000000000000000000" pitchFamily="2" charset="77"/>
                <a:cs typeface="+mn-cs"/>
              </a:rPr>
              <a:t>Look at the different things listed on the grid.</a:t>
            </a:r>
          </a:p>
          <a:p>
            <a:pPr marL="342900" indent="-342900" eaLnBrk="1" fontAlgn="auto" hangingPunct="1">
              <a:spcAft>
                <a:spcPts val="0"/>
              </a:spcAft>
              <a:buFont typeface="+mj-lt"/>
              <a:buAutoNum type="arabicPeriod"/>
              <a:defRPr/>
            </a:pPr>
            <a:r>
              <a:rPr lang="en-GB" sz="1700" dirty="0">
                <a:latin typeface="Twinkl" panose="02000000000000000000" pitchFamily="2" charset="77"/>
                <a:cs typeface="+mn-cs"/>
              </a:rPr>
              <a:t>Which ones prevent or detect crimes? Do any do both of these?</a:t>
            </a:r>
          </a:p>
          <a:p>
            <a:pPr marL="342900" indent="-342900" eaLnBrk="1" fontAlgn="auto" hangingPunct="1">
              <a:spcAft>
                <a:spcPts val="0"/>
              </a:spcAft>
              <a:buFont typeface="+mj-lt"/>
              <a:buAutoNum type="arabicPeriod"/>
              <a:defRPr/>
            </a:pPr>
            <a:r>
              <a:rPr lang="en-GB" sz="1700" dirty="0">
                <a:latin typeface="Twinkl" panose="02000000000000000000" pitchFamily="2" charset="77"/>
                <a:cs typeface="+mn-cs"/>
              </a:rPr>
              <a:t>Can you think of any other things we have now that prevent crime from happening?</a:t>
            </a:r>
          </a:p>
        </p:txBody>
      </p:sp>
      <p:pic>
        <p:nvPicPr>
          <p:cNvPr id="16398" name="Whole Class">
            <a:extLst>
              <a:ext uri="{FF2B5EF4-FFF2-40B4-BE49-F238E27FC236}">
                <a16:creationId xmlns:a16="http://schemas.microsoft.com/office/drawing/2014/main" id="{AA7C87D3-74F3-1082-F2CA-D014B985CE8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480300" y="612775"/>
            <a:ext cx="123825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5">
            <a:extLst>
              <a:ext uri="{FF2B5EF4-FFF2-40B4-BE49-F238E27FC236}">
                <a16:creationId xmlns:a16="http://schemas.microsoft.com/office/drawing/2014/main" id="{D6FF29E2-ED19-B8C7-6203-1199085616BC}"/>
              </a:ext>
            </a:extLst>
          </p:cNvPr>
          <p:cNvSpPr>
            <a:spLocks noGrp="1"/>
          </p:cNvSpPr>
          <p:nvPr>
            <p:ph type="title"/>
          </p:nvPr>
        </p:nvSpPr>
        <p:spPr>
          <a:xfrm>
            <a:off x="503238" y="803275"/>
            <a:ext cx="8137525" cy="782638"/>
          </a:xfrm>
        </p:spPr>
        <p:txBody>
          <a:bodyPr>
            <a:normAutofit fontScale="90000"/>
          </a:bodyPr>
          <a:lstStyle/>
          <a:p>
            <a:pPr algn="ctr" eaLnBrk="1" hangingPunct="1">
              <a:defRPr/>
            </a:pPr>
            <a:r>
              <a:rPr lang="en-GB" altLang="en-US" sz="3600" dirty="0">
                <a:latin typeface="Twinkl" panose="02000000000000000000" pitchFamily="2" charset="77"/>
              </a:rPr>
              <a:t>Modern Crime</a:t>
            </a:r>
            <a:br>
              <a:rPr lang="en-GB" altLang="en-US" sz="3600" dirty="0">
                <a:latin typeface="Twinkl" panose="02000000000000000000" pitchFamily="2" charset="77"/>
              </a:rPr>
            </a:br>
            <a:r>
              <a:rPr lang="en-GB" altLang="en-US" sz="3600" dirty="0">
                <a:latin typeface="Twinkl" panose="02000000000000000000" pitchFamily="2" charset="77"/>
              </a:rPr>
              <a:t>Prevention and Detection</a:t>
            </a:r>
          </a:p>
        </p:txBody>
      </p:sp>
      <p:graphicFrame>
        <p:nvGraphicFramePr>
          <p:cNvPr id="9" name="Table 8">
            <a:extLst>
              <a:ext uri="{FF2B5EF4-FFF2-40B4-BE49-F238E27FC236}">
                <a16:creationId xmlns:a16="http://schemas.microsoft.com/office/drawing/2014/main" id="{7C6DFD97-1A1C-C3C7-25C5-ED91D116C4BB}"/>
              </a:ext>
            </a:extLst>
          </p:cNvPr>
          <p:cNvGraphicFramePr>
            <a:graphicFrameLocks noGrp="1"/>
          </p:cNvGraphicFramePr>
          <p:nvPr>
            <p:extLst>
              <p:ext uri="{D42A27DB-BD31-4B8C-83A1-F6EECF244321}">
                <p14:modId xmlns:p14="http://schemas.microsoft.com/office/powerpoint/2010/main" val="1848782930"/>
              </p:ext>
            </p:extLst>
          </p:nvPr>
        </p:nvGraphicFramePr>
        <p:xfrm>
          <a:off x="755650" y="2051050"/>
          <a:ext cx="7632699" cy="4041774"/>
        </p:xfrm>
        <a:graphic>
          <a:graphicData uri="http://schemas.openxmlformats.org/drawingml/2006/table">
            <a:tbl>
              <a:tblPr firstRow="1" bandRow="1">
                <a:tableStyleId>{5C22544A-7EE6-4342-B048-85BDC9FD1C3A}</a:tableStyleId>
              </a:tblPr>
              <a:tblGrid>
                <a:gridCol w="2544233">
                  <a:extLst>
                    <a:ext uri="{9D8B030D-6E8A-4147-A177-3AD203B41FA5}">
                      <a16:colId xmlns:a16="http://schemas.microsoft.com/office/drawing/2014/main" val="20000"/>
                    </a:ext>
                  </a:extLst>
                </a:gridCol>
                <a:gridCol w="2544233">
                  <a:extLst>
                    <a:ext uri="{9D8B030D-6E8A-4147-A177-3AD203B41FA5}">
                      <a16:colId xmlns:a16="http://schemas.microsoft.com/office/drawing/2014/main" val="20001"/>
                    </a:ext>
                  </a:extLst>
                </a:gridCol>
                <a:gridCol w="2544233">
                  <a:extLst>
                    <a:ext uri="{9D8B030D-6E8A-4147-A177-3AD203B41FA5}">
                      <a16:colId xmlns:a16="http://schemas.microsoft.com/office/drawing/2014/main" val="20002"/>
                    </a:ext>
                  </a:extLst>
                </a:gridCol>
              </a:tblGrid>
              <a:tr h="1347258">
                <a:tc>
                  <a:txBody>
                    <a:bodyPr/>
                    <a:lstStyle/>
                    <a:p>
                      <a:pPr algn="ctr"/>
                      <a:r>
                        <a:rPr lang="en-GB" sz="1600" b="1" dirty="0">
                          <a:solidFill>
                            <a:schemeClr val="tx1"/>
                          </a:solidFill>
                          <a:latin typeface="Twinkl" panose="02000000000000000000" pitchFamily="2" charset="77"/>
                        </a:rPr>
                        <a:t>DNA testing</a:t>
                      </a:r>
                    </a:p>
                  </a:txBody>
                  <a:tcPr marT="45722" marB="457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600" b="1" dirty="0">
                          <a:solidFill>
                            <a:schemeClr val="tx1"/>
                          </a:solidFill>
                          <a:latin typeface="Twinkl" panose="02000000000000000000" pitchFamily="2" charset="77"/>
                        </a:rPr>
                        <a:t>CCTV or video footage</a:t>
                      </a:r>
                    </a:p>
                  </a:txBody>
                  <a:tcPr marT="45722" marB="457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600" b="1" dirty="0">
                          <a:solidFill>
                            <a:schemeClr val="tx1"/>
                          </a:solidFill>
                          <a:latin typeface="Twinkl" panose="02000000000000000000" pitchFamily="2" charset="77"/>
                        </a:rPr>
                        <a:t>Use of fingerprints</a:t>
                      </a:r>
                    </a:p>
                  </a:txBody>
                  <a:tcPr marT="45722" marB="457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1347258">
                <a:tc>
                  <a:txBody>
                    <a:bodyPr/>
                    <a:lstStyle/>
                    <a:p>
                      <a:pPr algn="ctr"/>
                      <a:r>
                        <a:rPr lang="en-GB" sz="1600" b="1" dirty="0">
                          <a:solidFill>
                            <a:schemeClr val="tx1"/>
                          </a:solidFill>
                          <a:latin typeface="Twinkl" panose="02000000000000000000" pitchFamily="2" charset="77"/>
                        </a:rPr>
                        <a:t>Neighbourhood watch</a:t>
                      </a:r>
                    </a:p>
                  </a:txBody>
                  <a:tcPr marT="45722" marB="457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600" b="1" dirty="0">
                          <a:solidFill>
                            <a:schemeClr val="tx1"/>
                          </a:solidFill>
                          <a:latin typeface="Twinkl" panose="02000000000000000000" pitchFamily="2" charset="77"/>
                        </a:rPr>
                        <a:t>Trial by judge and jury</a:t>
                      </a:r>
                    </a:p>
                  </a:txBody>
                  <a:tcPr marT="45722" marB="457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600" b="1" dirty="0">
                          <a:solidFill>
                            <a:schemeClr val="tx1"/>
                          </a:solidFill>
                          <a:latin typeface="Twinkl" panose="02000000000000000000" pitchFamily="2" charset="77"/>
                        </a:rPr>
                        <a:t>Police</a:t>
                      </a:r>
                    </a:p>
                  </a:txBody>
                  <a:tcPr marT="45722" marB="457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1347258">
                <a:tc>
                  <a:txBody>
                    <a:bodyPr/>
                    <a:lstStyle/>
                    <a:p>
                      <a:pPr algn="ctr"/>
                      <a:r>
                        <a:rPr lang="en-GB" sz="1600" b="1" dirty="0">
                          <a:solidFill>
                            <a:schemeClr val="tx1"/>
                          </a:solidFill>
                          <a:latin typeface="Twinkl" panose="02000000000000000000" pitchFamily="2" charset="77"/>
                        </a:rPr>
                        <a:t>Witness to a crime</a:t>
                      </a:r>
                    </a:p>
                  </a:txBody>
                  <a:tcPr marT="45722" marB="457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600" b="1" dirty="0">
                          <a:solidFill>
                            <a:schemeClr val="tx1"/>
                          </a:solidFill>
                          <a:latin typeface="Twinkl" panose="02000000000000000000" pitchFamily="2" charset="77"/>
                        </a:rPr>
                        <a:t>House and car alarms</a:t>
                      </a:r>
                    </a:p>
                  </a:txBody>
                  <a:tcPr marT="45722" marB="457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600" b="1" dirty="0">
                          <a:solidFill>
                            <a:schemeClr val="tx1"/>
                          </a:solidFill>
                          <a:latin typeface="Twinkl" panose="02000000000000000000" pitchFamily="2" charset="77"/>
                        </a:rPr>
                        <a:t>Improved street lighting</a:t>
                      </a:r>
                    </a:p>
                  </a:txBody>
                  <a:tcPr marT="45722" marB="457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bl>
          </a:graphicData>
        </a:graphic>
      </p:graphicFrame>
      <p:pic>
        <p:nvPicPr>
          <p:cNvPr id="17429" name="Picture 12">
            <a:extLst>
              <a:ext uri="{FF2B5EF4-FFF2-40B4-BE49-F238E27FC236}">
                <a16:creationId xmlns:a16="http://schemas.microsoft.com/office/drawing/2014/main" id="{66E5CF24-9D92-D6B6-B649-778CF50DB92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44638" y="2438400"/>
            <a:ext cx="909637"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30" name="Picture 16">
            <a:extLst>
              <a:ext uri="{FF2B5EF4-FFF2-40B4-BE49-F238E27FC236}">
                <a16:creationId xmlns:a16="http://schemas.microsoft.com/office/drawing/2014/main" id="{D3D81CB4-9EC5-822A-0E26-08F9B566234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92550" y="2513013"/>
            <a:ext cx="1054100" cy="71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31" name="Picture 17">
            <a:extLst>
              <a:ext uri="{FF2B5EF4-FFF2-40B4-BE49-F238E27FC236}">
                <a16:creationId xmlns:a16="http://schemas.microsoft.com/office/drawing/2014/main" id="{0DBD2E67-1AC5-1632-89A6-3910EBE2C63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67425" y="2570163"/>
            <a:ext cx="1255713" cy="61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32" name="Content Placeholder 6">
            <a:extLst>
              <a:ext uri="{FF2B5EF4-FFF2-40B4-BE49-F238E27FC236}">
                <a16:creationId xmlns:a16="http://schemas.microsoft.com/office/drawing/2014/main" id="{FBDA75BE-1113-833E-CFC6-C9723E7B9B4E}"/>
              </a:ext>
            </a:extLst>
          </p:cNvPr>
          <p:cNvSpPr>
            <a:spLocks/>
          </p:cNvSpPr>
          <p:nvPr/>
        </p:nvSpPr>
        <p:spPr bwMode="auto">
          <a:xfrm>
            <a:off x="503238" y="1446213"/>
            <a:ext cx="8137525" cy="852487"/>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lstStyle>
            <a:lvl1pPr>
              <a:lnSpc>
                <a:spcPct val="90000"/>
              </a:lnSpc>
              <a:spcBef>
                <a:spcPts val="1000"/>
              </a:spcBef>
              <a:buFont typeface="Arial" panose="020B0604020202020204" pitchFamily="34" charset="0"/>
              <a:buChar char="•"/>
              <a:defRPr>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1pPr>
            <a:lvl2pPr marL="685800" indent="-228600">
              <a:lnSpc>
                <a:spcPct val="90000"/>
              </a:lnSpc>
              <a:spcBef>
                <a:spcPts val="500"/>
              </a:spcBef>
              <a:buFont typeface="Arial" panose="020B0604020202020204" pitchFamily="34" charset="0"/>
              <a:buChar char="•"/>
              <a:defRPr sz="16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9pPr>
          </a:lstStyle>
          <a:p>
            <a:pPr algn="ctr" eaLnBrk="1" hangingPunct="1">
              <a:buFont typeface="Arial" panose="020B0604020202020204" pitchFamily="34" charset="0"/>
              <a:buNone/>
            </a:pPr>
            <a:r>
              <a:rPr lang="en-GB" altLang="en-US">
                <a:latin typeface="Twinkl" panose="02000000000000000000" pitchFamily="2" charset="77"/>
              </a:rPr>
              <a:t>Which of these things actually started in different historical periods?</a:t>
            </a:r>
          </a:p>
        </p:txBody>
      </p:sp>
      <p:pic>
        <p:nvPicPr>
          <p:cNvPr id="17433" name="Picture 21">
            <a:extLst>
              <a:ext uri="{FF2B5EF4-FFF2-40B4-BE49-F238E27FC236}">
                <a16:creationId xmlns:a16="http://schemas.microsoft.com/office/drawing/2014/main" id="{B86098B2-3D61-D524-A3B0-11882C05F134}"/>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969000" y="3778250"/>
            <a:ext cx="939800"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34" name="Picture 22">
            <a:extLst>
              <a:ext uri="{FF2B5EF4-FFF2-40B4-BE49-F238E27FC236}">
                <a16:creationId xmlns:a16="http://schemas.microsoft.com/office/drawing/2014/main" id="{551224F4-1EA9-522E-49FA-AE2C038E3DA2}"/>
              </a:ext>
            </a:extLst>
          </p:cNvPr>
          <p:cNvPicPr>
            <a:picLocks noChangeAspect="1"/>
          </p:cNvPicPr>
          <p:nvPr/>
        </p:nvPicPr>
        <p:blipFill>
          <a:blip r:embed="rId6">
            <a:extLst>
              <a:ext uri="{28A0092B-C50C-407E-A947-70E740481C1C}">
                <a14:useLocalDpi xmlns:a14="http://schemas.microsoft.com/office/drawing/2010/main" val="0"/>
              </a:ext>
            </a:extLst>
          </a:blip>
          <a:srcRect b="51949"/>
          <a:stretch>
            <a:fillRect/>
          </a:stretch>
        </p:blipFill>
        <p:spPr bwMode="auto">
          <a:xfrm>
            <a:off x="3595688" y="3735388"/>
            <a:ext cx="749300" cy="919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35" name="Picture 23">
            <a:extLst>
              <a:ext uri="{FF2B5EF4-FFF2-40B4-BE49-F238E27FC236}">
                <a16:creationId xmlns:a16="http://schemas.microsoft.com/office/drawing/2014/main" id="{A4EDF2A4-6FAD-6D47-2807-05D88CE2E90C}"/>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922338" y="3778250"/>
            <a:ext cx="820737" cy="81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36" name="Picture 24">
            <a:extLst>
              <a:ext uri="{FF2B5EF4-FFF2-40B4-BE49-F238E27FC236}">
                <a16:creationId xmlns:a16="http://schemas.microsoft.com/office/drawing/2014/main" id="{6AEA9B14-C3D4-239E-6E0C-650ABA68D5F0}"/>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879475" y="5178425"/>
            <a:ext cx="1057275"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37" name="Picture 25">
            <a:extLst>
              <a:ext uri="{FF2B5EF4-FFF2-40B4-BE49-F238E27FC236}">
                <a16:creationId xmlns:a16="http://schemas.microsoft.com/office/drawing/2014/main" id="{E6189339-31E3-D295-CC66-A5E57D0A066C}"/>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4089400" y="5210175"/>
            <a:ext cx="912813"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38" name="Picture 26">
            <a:extLst>
              <a:ext uri="{FF2B5EF4-FFF2-40B4-BE49-F238E27FC236}">
                <a16:creationId xmlns:a16="http://schemas.microsoft.com/office/drawing/2014/main" id="{993BE2CC-D3C9-BA1D-6E0A-243D82F253A8}"/>
              </a:ext>
            </a:extLst>
          </p:cNvPr>
          <p:cNvPicPr>
            <a:picLocks noChangeAspect="1"/>
          </p:cNvPicPr>
          <p:nvPr/>
        </p:nvPicPr>
        <p:blipFill>
          <a:blip r:embed="rId10">
            <a:extLst>
              <a:ext uri="{28A0092B-C50C-407E-A947-70E740481C1C}">
                <a14:useLocalDpi xmlns:a14="http://schemas.microsoft.com/office/drawing/2010/main" val="0"/>
              </a:ext>
            </a:extLst>
          </a:blip>
          <a:srcRect b="57310"/>
          <a:stretch>
            <a:fillRect/>
          </a:stretch>
        </p:blipFill>
        <p:spPr bwMode="auto">
          <a:xfrm>
            <a:off x="6808788" y="5167313"/>
            <a:ext cx="692150" cy="884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Content Placeholder 6">
            <a:extLst>
              <a:ext uri="{FF2B5EF4-FFF2-40B4-BE49-F238E27FC236}">
                <a16:creationId xmlns:a16="http://schemas.microsoft.com/office/drawing/2014/main" id="{19DDCF6D-9722-62C7-7B7C-CE09043175D8}"/>
              </a:ext>
            </a:extLst>
          </p:cNvPr>
          <p:cNvSpPr>
            <a:spLocks/>
          </p:cNvSpPr>
          <p:nvPr/>
        </p:nvSpPr>
        <p:spPr bwMode="auto">
          <a:xfrm>
            <a:off x="1544638" y="3621088"/>
            <a:ext cx="1890712" cy="719137"/>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lstStyle>
            <a:lvl1pPr>
              <a:lnSpc>
                <a:spcPct val="90000"/>
              </a:lnSpc>
              <a:spcBef>
                <a:spcPts val="1000"/>
              </a:spcBef>
              <a:buFont typeface="Arial" panose="020B0604020202020204" pitchFamily="34" charset="0"/>
              <a:buChar char="•"/>
              <a:defRPr>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1pPr>
            <a:lvl2pPr marL="685800" indent="-228600">
              <a:lnSpc>
                <a:spcPct val="90000"/>
              </a:lnSpc>
              <a:spcBef>
                <a:spcPts val="500"/>
              </a:spcBef>
              <a:buFont typeface="Arial" panose="020B0604020202020204" pitchFamily="34" charset="0"/>
              <a:buChar char="•"/>
              <a:defRPr sz="16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9pPr>
          </a:lstStyle>
          <a:p>
            <a:pPr algn="ctr" eaLnBrk="1" hangingPunct="1">
              <a:buFont typeface="Arial" panose="020B0604020202020204" pitchFamily="34" charset="0"/>
              <a:buNone/>
            </a:pPr>
            <a:r>
              <a:rPr lang="en-GB" altLang="en-US" sz="1600" dirty="0">
                <a:solidFill>
                  <a:srgbClr val="00B0F0"/>
                </a:solidFill>
                <a:latin typeface="Twinkl" panose="02000000000000000000" pitchFamily="2" charset="77"/>
              </a:rPr>
              <a:t>Anglo-Saxons (tithings, hue and cry)</a:t>
            </a:r>
          </a:p>
        </p:txBody>
      </p:sp>
      <p:sp>
        <p:nvSpPr>
          <p:cNvPr id="29" name="Content Placeholder 6">
            <a:extLst>
              <a:ext uri="{FF2B5EF4-FFF2-40B4-BE49-F238E27FC236}">
                <a16:creationId xmlns:a16="http://schemas.microsoft.com/office/drawing/2014/main" id="{EA064A74-9400-BAC6-9B55-1882409087A0}"/>
              </a:ext>
            </a:extLst>
          </p:cNvPr>
          <p:cNvSpPr>
            <a:spLocks/>
          </p:cNvSpPr>
          <p:nvPr/>
        </p:nvSpPr>
        <p:spPr bwMode="auto">
          <a:xfrm>
            <a:off x="1597577" y="5032376"/>
            <a:ext cx="1890712" cy="719138"/>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lstStyle>
            <a:lvl1pPr>
              <a:lnSpc>
                <a:spcPct val="90000"/>
              </a:lnSpc>
              <a:spcBef>
                <a:spcPts val="1000"/>
              </a:spcBef>
              <a:buFont typeface="Arial" panose="020B0604020202020204" pitchFamily="34" charset="0"/>
              <a:buChar char="•"/>
              <a:defRPr>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1pPr>
            <a:lvl2pPr marL="685800" indent="-228600">
              <a:lnSpc>
                <a:spcPct val="90000"/>
              </a:lnSpc>
              <a:spcBef>
                <a:spcPts val="500"/>
              </a:spcBef>
              <a:buFont typeface="Arial" panose="020B0604020202020204" pitchFamily="34" charset="0"/>
              <a:buChar char="•"/>
              <a:defRPr sz="16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9pPr>
          </a:lstStyle>
          <a:p>
            <a:pPr algn="ctr" eaLnBrk="1" hangingPunct="1">
              <a:buFont typeface="Arial" panose="020B0604020202020204" pitchFamily="34" charset="0"/>
              <a:buNone/>
            </a:pPr>
            <a:r>
              <a:rPr lang="en-GB" altLang="en-US" sz="1600" dirty="0">
                <a:solidFill>
                  <a:srgbClr val="00B0F0"/>
                </a:solidFill>
                <a:latin typeface="Twinkl" panose="02000000000000000000" pitchFamily="2" charset="77"/>
              </a:rPr>
              <a:t>Romans/</a:t>
            </a:r>
            <a:br>
              <a:rPr lang="en-GB" altLang="en-US" sz="1600" dirty="0">
                <a:solidFill>
                  <a:srgbClr val="00B0F0"/>
                </a:solidFill>
                <a:latin typeface="Twinkl" panose="02000000000000000000" pitchFamily="2" charset="77"/>
              </a:rPr>
            </a:br>
            <a:r>
              <a:rPr lang="en-GB" altLang="en-US" sz="1600" dirty="0">
                <a:solidFill>
                  <a:srgbClr val="00B0F0"/>
                </a:solidFill>
                <a:latin typeface="Twinkl" panose="02000000000000000000" pitchFamily="2" charset="77"/>
              </a:rPr>
              <a:t>Anglo-Saxons </a:t>
            </a:r>
            <a:br>
              <a:rPr lang="en-GB" altLang="en-US" sz="1600" dirty="0">
                <a:solidFill>
                  <a:srgbClr val="00B0F0"/>
                </a:solidFill>
                <a:latin typeface="Twinkl" panose="02000000000000000000" pitchFamily="2" charset="77"/>
              </a:rPr>
            </a:br>
            <a:r>
              <a:rPr lang="en-GB" altLang="en-US" sz="1600" dirty="0">
                <a:solidFill>
                  <a:srgbClr val="00B0F0"/>
                </a:solidFill>
                <a:latin typeface="Twinkl" panose="02000000000000000000" pitchFamily="2" charset="77"/>
              </a:rPr>
              <a:t>(oath-keepers)</a:t>
            </a:r>
          </a:p>
        </p:txBody>
      </p:sp>
      <p:sp>
        <p:nvSpPr>
          <p:cNvPr id="30" name="Content Placeholder 6">
            <a:extLst>
              <a:ext uri="{FF2B5EF4-FFF2-40B4-BE49-F238E27FC236}">
                <a16:creationId xmlns:a16="http://schemas.microsoft.com/office/drawing/2014/main" id="{64ADF037-7F90-AA56-14E1-154043A0A5E3}"/>
              </a:ext>
            </a:extLst>
          </p:cNvPr>
          <p:cNvSpPr>
            <a:spLocks/>
          </p:cNvSpPr>
          <p:nvPr/>
        </p:nvSpPr>
        <p:spPr bwMode="auto">
          <a:xfrm>
            <a:off x="4214813" y="3822700"/>
            <a:ext cx="1754187" cy="719138"/>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lstStyle>
            <a:lvl1pPr>
              <a:lnSpc>
                <a:spcPct val="90000"/>
              </a:lnSpc>
              <a:spcBef>
                <a:spcPts val="1000"/>
              </a:spcBef>
              <a:buFont typeface="Arial" panose="020B0604020202020204" pitchFamily="34" charset="0"/>
              <a:buChar char="•"/>
              <a:defRPr>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1pPr>
            <a:lvl2pPr marL="685800" indent="-228600">
              <a:lnSpc>
                <a:spcPct val="90000"/>
              </a:lnSpc>
              <a:spcBef>
                <a:spcPts val="500"/>
              </a:spcBef>
              <a:buFont typeface="Arial" panose="020B0604020202020204" pitchFamily="34" charset="0"/>
              <a:buChar char="•"/>
              <a:defRPr sz="16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9pPr>
          </a:lstStyle>
          <a:p>
            <a:pPr algn="ctr" eaLnBrk="1" hangingPunct="1">
              <a:buFont typeface="Arial" panose="020B0604020202020204" pitchFamily="34" charset="0"/>
              <a:buNone/>
            </a:pPr>
            <a:r>
              <a:rPr lang="en-GB" altLang="en-US" sz="1600" dirty="0">
                <a:solidFill>
                  <a:srgbClr val="00B0F0"/>
                </a:solidFill>
                <a:latin typeface="Twinkl" panose="02000000000000000000" pitchFamily="2" charset="77"/>
              </a:rPr>
              <a:t>Romans</a:t>
            </a:r>
          </a:p>
        </p:txBody>
      </p:sp>
      <p:sp>
        <p:nvSpPr>
          <p:cNvPr id="31" name="Content Placeholder 6">
            <a:extLst>
              <a:ext uri="{FF2B5EF4-FFF2-40B4-BE49-F238E27FC236}">
                <a16:creationId xmlns:a16="http://schemas.microsoft.com/office/drawing/2014/main" id="{8521B78C-13FE-0C79-8AB3-691F475616B2}"/>
              </a:ext>
            </a:extLst>
          </p:cNvPr>
          <p:cNvSpPr>
            <a:spLocks/>
          </p:cNvSpPr>
          <p:nvPr/>
        </p:nvSpPr>
        <p:spPr bwMode="auto">
          <a:xfrm>
            <a:off x="6696075" y="3792538"/>
            <a:ext cx="1752600" cy="717550"/>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lstStyle>
            <a:lvl1pPr>
              <a:lnSpc>
                <a:spcPct val="90000"/>
              </a:lnSpc>
              <a:spcBef>
                <a:spcPts val="1000"/>
              </a:spcBef>
              <a:buFont typeface="Arial" panose="020B0604020202020204" pitchFamily="34" charset="0"/>
              <a:buChar char="•"/>
              <a:defRPr>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1pPr>
            <a:lvl2pPr marL="685800" indent="-228600">
              <a:lnSpc>
                <a:spcPct val="90000"/>
              </a:lnSpc>
              <a:spcBef>
                <a:spcPts val="500"/>
              </a:spcBef>
              <a:buFont typeface="Arial" panose="020B0604020202020204" pitchFamily="34" charset="0"/>
              <a:buChar char="•"/>
              <a:defRPr sz="16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9pPr>
          </a:lstStyle>
          <a:p>
            <a:pPr algn="ctr" eaLnBrk="1" hangingPunct="1">
              <a:buFont typeface="Arial" panose="020B0604020202020204" pitchFamily="34" charset="0"/>
              <a:buNone/>
            </a:pPr>
            <a:r>
              <a:rPr lang="en-GB" altLang="en-US" sz="1600" dirty="0">
                <a:solidFill>
                  <a:srgbClr val="00B0F0"/>
                </a:solidFill>
                <a:latin typeface="Twinkl" panose="02000000000000000000" pitchFamily="2" charset="77"/>
              </a:rPr>
              <a:t>Victorians</a:t>
            </a:r>
          </a:p>
        </p:txBody>
      </p:sp>
      <p:pic>
        <p:nvPicPr>
          <p:cNvPr id="17443" name="Pairs">
            <a:extLst>
              <a:ext uri="{FF2B5EF4-FFF2-40B4-BE49-F238E27FC236}">
                <a16:creationId xmlns:a16="http://schemas.microsoft.com/office/drawing/2014/main" id="{63C5768E-4C8C-FEFF-F4B4-2B7C67229CB8}"/>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7667625" y="615950"/>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500"/>
                                        <p:tgtEl>
                                          <p:spTgt spid="3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fade">
                                      <p:cBhvr>
                                        <p:cTn id="2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0" grpId="0"/>
      <p:bldP spid="3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a:extLst>
              <a:ext uri="{FF2B5EF4-FFF2-40B4-BE49-F238E27FC236}">
                <a16:creationId xmlns:a16="http://schemas.microsoft.com/office/drawing/2014/main" id="{A6E381E5-E32B-6D23-4216-1A8FC4EB12D4}"/>
              </a:ext>
            </a:extLst>
          </p:cNvPr>
          <p:cNvSpPr/>
          <p:nvPr/>
        </p:nvSpPr>
        <p:spPr bwMode="auto">
          <a:xfrm>
            <a:off x="503238" y="2930525"/>
            <a:ext cx="8137525" cy="341471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24" name="Rounded Rectangle 23">
            <a:extLst>
              <a:ext uri="{FF2B5EF4-FFF2-40B4-BE49-F238E27FC236}">
                <a16:creationId xmlns:a16="http://schemas.microsoft.com/office/drawing/2014/main" id="{EC37DC87-5AE9-DB14-041B-8E250B7BDDCF}"/>
              </a:ext>
            </a:extLst>
          </p:cNvPr>
          <p:cNvSpPr/>
          <p:nvPr/>
        </p:nvSpPr>
        <p:spPr bwMode="auto">
          <a:xfrm>
            <a:off x="503238" y="512763"/>
            <a:ext cx="8137525" cy="2192337"/>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18436" name="Title 1">
            <a:extLst>
              <a:ext uri="{FF2B5EF4-FFF2-40B4-BE49-F238E27FC236}">
                <a16:creationId xmlns:a16="http://schemas.microsoft.com/office/drawing/2014/main" id="{8A170EC7-1F2F-BE78-AA48-F9E33B4204C8}"/>
              </a:ext>
            </a:extLst>
          </p:cNvPr>
          <p:cNvSpPr txBox="1">
            <a:spLocks/>
          </p:cNvSpPr>
          <p:nvPr/>
        </p:nvSpPr>
        <p:spPr bwMode="auto">
          <a:xfrm>
            <a:off x="628650" y="3071813"/>
            <a:ext cx="78867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lnSpc>
                <a:spcPct val="90000"/>
              </a:lnSpc>
              <a:spcBef>
                <a:spcPts val="1000"/>
              </a:spcBef>
              <a:buFont typeface="Arial" panose="020B0604020202020204" pitchFamily="34" charset="0"/>
              <a:buChar char="•"/>
              <a:defRPr>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9pPr>
          </a:lstStyle>
          <a:p>
            <a:pPr eaLnBrk="1" hangingPunct="1">
              <a:spcBef>
                <a:spcPct val="0"/>
              </a:spcBef>
              <a:buFontTx/>
              <a:buNone/>
            </a:pPr>
            <a:r>
              <a:rPr lang="en-US" altLang="en-US" sz="3600" b="1">
                <a:solidFill>
                  <a:schemeClr val="tx1"/>
                </a:solidFill>
                <a:latin typeface="Twinkl" panose="02000000000000000000" pitchFamily="2" charset="77"/>
              </a:rPr>
              <a:t>Success Criteria</a:t>
            </a:r>
          </a:p>
        </p:txBody>
      </p:sp>
      <p:sp>
        <p:nvSpPr>
          <p:cNvPr id="18437" name="Title 1">
            <a:extLst>
              <a:ext uri="{FF2B5EF4-FFF2-40B4-BE49-F238E27FC236}">
                <a16:creationId xmlns:a16="http://schemas.microsoft.com/office/drawing/2014/main" id="{6F106D81-9B22-7A79-95ED-4521D44A313B}"/>
              </a:ext>
            </a:extLst>
          </p:cNvPr>
          <p:cNvSpPr txBox="1">
            <a:spLocks/>
          </p:cNvSpPr>
          <p:nvPr/>
        </p:nvSpPr>
        <p:spPr bwMode="auto">
          <a:xfrm>
            <a:off x="628650" y="735013"/>
            <a:ext cx="78867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lnSpc>
                <a:spcPct val="90000"/>
              </a:lnSpc>
              <a:spcBef>
                <a:spcPts val="1000"/>
              </a:spcBef>
              <a:buFont typeface="Arial" panose="020B0604020202020204" pitchFamily="34" charset="0"/>
              <a:buChar char="•"/>
              <a:defRPr>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9pPr>
          </a:lstStyle>
          <a:p>
            <a:pPr eaLnBrk="1" hangingPunct="1">
              <a:spcBef>
                <a:spcPct val="0"/>
              </a:spcBef>
              <a:buFontTx/>
              <a:buNone/>
            </a:pPr>
            <a:r>
              <a:rPr lang="en-US" altLang="en-US" sz="3600" b="1" dirty="0">
                <a:solidFill>
                  <a:schemeClr val="tx1"/>
                </a:solidFill>
                <a:latin typeface="Twinkl" panose="02000000000000000000" pitchFamily="2" charset="77"/>
              </a:rPr>
              <a:t>Aim</a:t>
            </a:r>
          </a:p>
        </p:txBody>
      </p:sp>
      <p:sp>
        <p:nvSpPr>
          <p:cNvPr id="18438" name="Content Placeholder 15">
            <a:extLst>
              <a:ext uri="{FF2B5EF4-FFF2-40B4-BE49-F238E27FC236}">
                <a16:creationId xmlns:a16="http://schemas.microsoft.com/office/drawing/2014/main" id="{83CE7A50-E983-7117-DE11-7973481A198E}"/>
              </a:ext>
            </a:extLst>
          </p:cNvPr>
          <p:cNvSpPr>
            <a:spLocks noGrp="1"/>
          </p:cNvSpPr>
          <p:nvPr>
            <p:ph idx="1"/>
          </p:nvPr>
        </p:nvSpPr>
        <p:spPr>
          <a:xfrm>
            <a:off x="628650" y="1127125"/>
            <a:ext cx="7886700" cy="1681163"/>
          </a:xfrm>
        </p:spPr>
        <p:txBody>
          <a:bodyPr/>
          <a:lstStyle/>
          <a:p>
            <a:pPr eaLnBrk="1" hangingPunct="1"/>
            <a:r>
              <a:rPr lang="en-GB" altLang="en-US">
                <a:latin typeface="Twinkl" panose="02000000000000000000" pitchFamily="2" charset="77"/>
              </a:rPr>
              <a:t>I can reflect on what I have learnt about the history of crime and punishment in Britain.</a:t>
            </a:r>
          </a:p>
          <a:p>
            <a:pPr eaLnBrk="1" hangingPunct="1"/>
            <a:r>
              <a:rPr lang="en-GB" altLang="en-US">
                <a:latin typeface="Twinkl" panose="02000000000000000000" pitchFamily="2" charset="77"/>
              </a:rPr>
              <a:t>I can compare modern methods of crime and punishment and detection with what existed in the past.</a:t>
            </a:r>
          </a:p>
        </p:txBody>
      </p:sp>
      <p:sp>
        <p:nvSpPr>
          <p:cNvPr id="20" name="Content Placeholder 15">
            <a:extLst>
              <a:ext uri="{FF2B5EF4-FFF2-40B4-BE49-F238E27FC236}">
                <a16:creationId xmlns:a16="http://schemas.microsoft.com/office/drawing/2014/main" id="{49114C9E-D191-DCE9-1D52-14E11812454D}"/>
              </a:ext>
            </a:extLst>
          </p:cNvPr>
          <p:cNvSpPr txBox="1">
            <a:spLocks/>
          </p:cNvSpPr>
          <p:nvPr/>
        </p:nvSpPr>
        <p:spPr>
          <a:xfrm>
            <a:off x="628650" y="3467100"/>
            <a:ext cx="7886700" cy="2776538"/>
          </a:xfrm>
          <a:prstGeom prst="rect">
            <a:avLst/>
          </a:prstGeom>
          <a:noFill/>
          <a:ln w="25400">
            <a:noFill/>
          </a:ln>
        </p:spPr>
        <p:txBody>
          <a:bodyPr lIns="180000" tIns="252000" rIns="252000" bIns="18000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defRPr/>
            </a:pPr>
            <a:r>
              <a:rPr lang="en-GB" dirty="0">
                <a:latin typeface="Twinkl" panose="02000000000000000000" pitchFamily="2" charset="77"/>
              </a:rPr>
              <a:t>I can recall key facts about crime and punishment in Britain from the Roman, Anglo-Saxon, Tudor and Victorian periods.</a:t>
            </a:r>
          </a:p>
          <a:p>
            <a:pPr fontAlgn="auto">
              <a:spcAft>
                <a:spcPts val="0"/>
              </a:spcAft>
              <a:defRPr/>
            </a:pPr>
            <a:r>
              <a:rPr lang="en-GB" dirty="0">
                <a:latin typeface="Twinkl" panose="02000000000000000000" pitchFamily="2" charset="77"/>
              </a:rPr>
              <a:t>I can write about what I have learnt about the history of crime and punishment in Britain.</a:t>
            </a:r>
          </a:p>
          <a:p>
            <a:pPr fontAlgn="auto">
              <a:spcAft>
                <a:spcPts val="0"/>
              </a:spcAft>
              <a:defRPr/>
            </a:pPr>
            <a:r>
              <a:rPr lang="en-GB" dirty="0">
                <a:latin typeface="Twinkl" panose="02000000000000000000" pitchFamily="2" charset="77"/>
              </a:rPr>
              <a:t>I can talk about modern crime prevention and detection methods that we have now.</a:t>
            </a:r>
          </a:p>
          <a:p>
            <a:pPr fontAlgn="auto">
              <a:spcAft>
                <a:spcPts val="0"/>
              </a:spcAft>
              <a:defRPr/>
            </a:pPr>
            <a:r>
              <a:rPr lang="en-GB" dirty="0">
                <a:latin typeface="Twinkl" panose="02000000000000000000" pitchFamily="2" charset="77"/>
              </a:rPr>
              <a:t>I can compare these modern methods with what was used to prevent and detect crimes in the past.</a:t>
            </a:r>
          </a:p>
        </p:txBody>
      </p:sp>
      <p:pic>
        <p:nvPicPr>
          <p:cNvPr id="18440" name="Picture 7">
            <a:extLst>
              <a:ext uri="{FF2B5EF4-FFF2-40B4-BE49-F238E27FC236}">
                <a16:creationId xmlns:a16="http://schemas.microsoft.com/office/drawing/2014/main" id="{44FF5D9F-A0A5-7C8F-F9C0-14B1FC5DA24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67625" y="615950"/>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0B28DC5-74EA-4708-1497-D0F628AA3E45}"/>
              </a:ext>
            </a:extLst>
          </p:cNvPr>
          <p:cNvSpPr/>
          <p:nvPr/>
        </p:nvSpPr>
        <p:spPr>
          <a:xfrm>
            <a:off x="4341813" y="5832475"/>
            <a:ext cx="411162" cy="131763"/>
          </a:xfrm>
          <a:prstGeom prst="rect">
            <a:avLst/>
          </a:prstGeom>
          <a:solidFill>
            <a:srgbClr val="8D97A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pic>
        <p:nvPicPr>
          <p:cNvPr id="8195" name="Twinkl Logo">
            <a:extLst>
              <a:ext uri="{FF2B5EF4-FFF2-40B4-BE49-F238E27FC236}">
                <a16:creationId xmlns:a16="http://schemas.microsoft.com/office/drawing/2014/main" id="{0028FC2B-270C-9F96-595B-54C685A97F59}"/>
              </a:ext>
            </a:extLst>
          </p:cNvPr>
          <p:cNvPicPr>
            <a:picLocks noChangeAspect="1"/>
          </p:cNvPicPr>
          <p:nvPr/>
        </p:nvPicPr>
        <p:blipFill>
          <a:blip r:embed="rId3">
            <a:grayscl/>
            <a:biLevel thresh="50000"/>
            <a:extLst>
              <a:ext uri="{28A0092B-C50C-407E-A947-70E740481C1C}">
                <a14:useLocalDpi xmlns:a14="http://schemas.microsoft.com/office/drawing/2010/main" val="0"/>
              </a:ext>
            </a:extLst>
          </a:blip>
          <a:srcRect/>
          <a:stretch>
            <a:fillRect/>
          </a:stretch>
        </p:blipFill>
        <p:spPr bwMode="auto">
          <a:xfrm>
            <a:off x="4278313" y="5719763"/>
            <a:ext cx="587375" cy="37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a:extLst>
              <a:ext uri="{FF2B5EF4-FFF2-40B4-BE49-F238E27FC236}">
                <a16:creationId xmlns:a16="http://schemas.microsoft.com/office/drawing/2014/main" id="{3470BD37-AFA9-7D9A-8E51-07B410B943F0}"/>
              </a:ext>
            </a:extLst>
          </p:cNvPr>
          <p:cNvSpPr/>
          <p:nvPr/>
        </p:nvSpPr>
        <p:spPr bwMode="auto">
          <a:xfrm>
            <a:off x="503238" y="2930525"/>
            <a:ext cx="8137525" cy="341471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24" name="Rounded Rectangle 23">
            <a:extLst>
              <a:ext uri="{FF2B5EF4-FFF2-40B4-BE49-F238E27FC236}">
                <a16:creationId xmlns:a16="http://schemas.microsoft.com/office/drawing/2014/main" id="{53DB5A95-2280-4C30-D272-72BEAE2FC4D1}"/>
              </a:ext>
            </a:extLst>
          </p:cNvPr>
          <p:cNvSpPr/>
          <p:nvPr/>
        </p:nvSpPr>
        <p:spPr bwMode="auto">
          <a:xfrm>
            <a:off x="503238" y="512763"/>
            <a:ext cx="8137525" cy="2192337"/>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9220" name="Title 1">
            <a:extLst>
              <a:ext uri="{FF2B5EF4-FFF2-40B4-BE49-F238E27FC236}">
                <a16:creationId xmlns:a16="http://schemas.microsoft.com/office/drawing/2014/main" id="{0877138D-84C9-A556-96BD-26D9A7B5517F}"/>
              </a:ext>
            </a:extLst>
          </p:cNvPr>
          <p:cNvSpPr txBox="1">
            <a:spLocks/>
          </p:cNvSpPr>
          <p:nvPr/>
        </p:nvSpPr>
        <p:spPr bwMode="auto">
          <a:xfrm>
            <a:off x="628650" y="3071813"/>
            <a:ext cx="78867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lnSpc>
                <a:spcPct val="90000"/>
              </a:lnSpc>
              <a:spcBef>
                <a:spcPts val="1000"/>
              </a:spcBef>
              <a:buFont typeface="Arial" panose="020B0604020202020204" pitchFamily="34" charset="0"/>
              <a:buChar char="•"/>
              <a:defRPr>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9pPr>
          </a:lstStyle>
          <a:p>
            <a:pPr eaLnBrk="1" hangingPunct="1">
              <a:spcBef>
                <a:spcPct val="0"/>
              </a:spcBef>
              <a:buFontTx/>
              <a:buNone/>
            </a:pPr>
            <a:r>
              <a:rPr lang="en-US" altLang="en-US" sz="3600" b="1">
                <a:solidFill>
                  <a:schemeClr val="tx1"/>
                </a:solidFill>
                <a:latin typeface="Twinkl" panose="02000000000000000000" pitchFamily="2" charset="77"/>
              </a:rPr>
              <a:t>Success Criteria</a:t>
            </a:r>
          </a:p>
        </p:txBody>
      </p:sp>
      <p:sp>
        <p:nvSpPr>
          <p:cNvPr id="9221" name="Title 1">
            <a:extLst>
              <a:ext uri="{FF2B5EF4-FFF2-40B4-BE49-F238E27FC236}">
                <a16:creationId xmlns:a16="http://schemas.microsoft.com/office/drawing/2014/main" id="{C160F6F5-2827-6AD0-BC29-3BAE5F9BEE58}"/>
              </a:ext>
            </a:extLst>
          </p:cNvPr>
          <p:cNvSpPr txBox="1">
            <a:spLocks/>
          </p:cNvSpPr>
          <p:nvPr/>
        </p:nvSpPr>
        <p:spPr bwMode="auto">
          <a:xfrm>
            <a:off x="628650" y="735013"/>
            <a:ext cx="78867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lnSpc>
                <a:spcPct val="90000"/>
              </a:lnSpc>
              <a:spcBef>
                <a:spcPts val="1000"/>
              </a:spcBef>
              <a:buFont typeface="Arial" panose="020B0604020202020204" pitchFamily="34" charset="0"/>
              <a:buChar char="•"/>
              <a:defRPr>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9pPr>
          </a:lstStyle>
          <a:p>
            <a:pPr eaLnBrk="1" hangingPunct="1">
              <a:spcBef>
                <a:spcPct val="0"/>
              </a:spcBef>
              <a:buFontTx/>
              <a:buNone/>
            </a:pPr>
            <a:r>
              <a:rPr lang="en-US" altLang="en-US" sz="3600" b="1" dirty="0">
                <a:solidFill>
                  <a:schemeClr val="tx1"/>
                </a:solidFill>
                <a:latin typeface="Twinkl" panose="02000000000000000000" pitchFamily="2" charset="77"/>
              </a:rPr>
              <a:t>Aim</a:t>
            </a:r>
          </a:p>
        </p:txBody>
      </p:sp>
      <p:sp>
        <p:nvSpPr>
          <p:cNvPr id="9222" name="Content Placeholder 15">
            <a:extLst>
              <a:ext uri="{FF2B5EF4-FFF2-40B4-BE49-F238E27FC236}">
                <a16:creationId xmlns:a16="http://schemas.microsoft.com/office/drawing/2014/main" id="{5B9E22CD-E388-5BE6-63D2-6DFAAFFB9D86}"/>
              </a:ext>
            </a:extLst>
          </p:cNvPr>
          <p:cNvSpPr>
            <a:spLocks noGrp="1"/>
          </p:cNvSpPr>
          <p:nvPr>
            <p:ph idx="1"/>
          </p:nvPr>
        </p:nvSpPr>
        <p:spPr>
          <a:xfrm>
            <a:off x="628650" y="1127125"/>
            <a:ext cx="7886700" cy="1701800"/>
          </a:xfrm>
        </p:spPr>
        <p:txBody>
          <a:bodyPr/>
          <a:lstStyle/>
          <a:p>
            <a:pPr eaLnBrk="1" hangingPunct="1"/>
            <a:r>
              <a:rPr lang="en-GB" altLang="en-US">
                <a:latin typeface="Twinkl" panose="02000000000000000000" pitchFamily="2" charset="77"/>
              </a:rPr>
              <a:t>I can reflect on what I have learnt about the history of crime and punishment in Britain.</a:t>
            </a:r>
          </a:p>
          <a:p>
            <a:pPr eaLnBrk="1" hangingPunct="1"/>
            <a:r>
              <a:rPr lang="en-GB" altLang="en-US">
                <a:latin typeface="Twinkl" panose="02000000000000000000" pitchFamily="2" charset="77"/>
              </a:rPr>
              <a:t>I can compare modern methods of crime and punishment and detection with what existed in the past.</a:t>
            </a:r>
          </a:p>
        </p:txBody>
      </p:sp>
      <p:sp>
        <p:nvSpPr>
          <p:cNvPr id="9223" name="Content Placeholder 15">
            <a:extLst>
              <a:ext uri="{FF2B5EF4-FFF2-40B4-BE49-F238E27FC236}">
                <a16:creationId xmlns:a16="http://schemas.microsoft.com/office/drawing/2014/main" id="{FBB2C918-A911-C4E6-8107-83CFE5F65C85}"/>
              </a:ext>
            </a:extLst>
          </p:cNvPr>
          <p:cNvSpPr txBox="1">
            <a:spLocks/>
          </p:cNvSpPr>
          <p:nvPr/>
        </p:nvSpPr>
        <p:spPr bwMode="auto">
          <a:xfrm>
            <a:off x="628650" y="3467100"/>
            <a:ext cx="7886700" cy="310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lIns="180000" tIns="252000" rIns="252000" bIns="180000"/>
          <a:lstStyle>
            <a:lvl1pPr marL="228600" indent="-228600">
              <a:lnSpc>
                <a:spcPct val="90000"/>
              </a:lnSpc>
              <a:spcBef>
                <a:spcPts val="1000"/>
              </a:spcBef>
              <a:buFont typeface="Arial" panose="020B0604020202020204" pitchFamily="34" charset="0"/>
              <a:buChar char="•"/>
              <a:defRPr>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1pPr>
            <a:lvl2pPr marL="685800" indent="-228600">
              <a:lnSpc>
                <a:spcPct val="90000"/>
              </a:lnSpc>
              <a:spcBef>
                <a:spcPts val="500"/>
              </a:spcBef>
              <a:buFont typeface="Arial" panose="020B0604020202020204" pitchFamily="34" charset="0"/>
              <a:buChar char="•"/>
              <a:defRPr sz="16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9pPr>
          </a:lstStyle>
          <a:p>
            <a:pPr eaLnBrk="1" hangingPunct="1"/>
            <a:r>
              <a:rPr lang="en-GB" altLang="en-US">
                <a:latin typeface="Twinkl" panose="02000000000000000000" pitchFamily="2" charset="77"/>
              </a:rPr>
              <a:t>I can recall key facts about crime and punishment in Britain from the Roman, Anglo-Saxon, Tudor and Victorian periods.</a:t>
            </a:r>
          </a:p>
          <a:p>
            <a:pPr eaLnBrk="1" hangingPunct="1"/>
            <a:r>
              <a:rPr lang="en-GB" altLang="en-US">
                <a:latin typeface="Twinkl" panose="02000000000000000000" pitchFamily="2" charset="77"/>
              </a:rPr>
              <a:t>I can write about what I have learnt about the history of crime and punishment in Britain.</a:t>
            </a:r>
          </a:p>
          <a:p>
            <a:pPr eaLnBrk="1" hangingPunct="1"/>
            <a:r>
              <a:rPr lang="en-GB" altLang="en-US">
                <a:latin typeface="Twinkl" panose="02000000000000000000" pitchFamily="2" charset="77"/>
              </a:rPr>
              <a:t>I can talk about modern crime prevention and detection methods that we have now.</a:t>
            </a:r>
          </a:p>
          <a:p>
            <a:pPr eaLnBrk="1" hangingPunct="1"/>
            <a:r>
              <a:rPr lang="en-GB" altLang="en-US">
                <a:latin typeface="Twinkl" panose="02000000000000000000" pitchFamily="2" charset="77"/>
              </a:rPr>
              <a:t>I can compare these modern methods with what was used to prevent and detect crimes in the past.</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5">
            <a:extLst>
              <a:ext uri="{FF2B5EF4-FFF2-40B4-BE49-F238E27FC236}">
                <a16:creationId xmlns:a16="http://schemas.microsoft.com/office/drawing/2014/main" id="{5274CE7F-A759-DF1D-594A-A5438D6F7CAE}"/>
              </a:ext>
            </a:extLst>
          </p:cNvPr>
          <p:cNvSpPr>
            <a:spLocks noGrp="1"/>
          </p:cNvSpPr>
          <p:nvPr>
            <p:ph type="title"/>
          </p:nvPr>
        </p:nvSpPr>
        <p:spPr>
          <a:xfrm>
            <a:off x="503238" y="625475"/>
            <a:ext cx="8137525" cy="782638"/>
          </a:xfrm>
        </p:spPr>
        <p:txBody>
          <a:bodyPr>
            <a:normAutofit fontScale="90000"/>
          </a:bodyPr>
          <a:lstStyle/>
          <a:p>
            <a:pPr eaLnBrk="1" hangingPunct="1">
              <a:defRPr/>
            </a:pPr>
            <a:r>
              <a:rPr lang="en-GB" altLang="en-US" sz="3600" dirty="0">
                <a:latin typeface="Twinkl" panose="02000000000000000000" pitchFamily="2" charset="77"/>
              </a:rPr>
              <a:t>Crime and Punishment Timeline</a:t>
            </a:r>
          </a:p>
        </p:txBody>
      </p:sp>
      <p:sp>
        <p:nvSpPr>
          <p:cNvPr id="52" name="Rounded Rectangle 51">
            <a:extLst>
              <a:ext uri="{FF2B5EF4-FFF2-40B4-BE49-F238E27FC236}">
                <a16:creationId xmlns:a16="http://schemas.microsoft.com/office/drawing/2014/main" id="{956F85F8-F16E-7B3B-CE4B-3B2EA81861D8}"/>
              </a:ext>
            </a:extLst>
          </p:cNvPr>
          <p:cNvSpPr/>
          <p:nvPr/>
        </p:nvSpPr>
        <p:spPr>
          <a:xfrm>
            <a:off x="1035050" y="3281363"/>
            <a:ext cx="3886200" cy="2867024"/>
          </a:xfrm>
          <a:prstGeom prst="roundRect">
            <a:avLst>
              <a:gd name="adj" fmla="val 4050"/>
            </a:avLst>
          </a:prstGeom>
          <a:solidFill>
            <a:srgbClr val="6ED4F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pic>
        <p:nvPicPr>
          <p:cNvPr id="10244" name="Picture 7">
            <a:extLst>
              <a:ext uri="{FF2B5EF4-FFF2-40B4-BE49-F238E27FC236}">
                <a16:creationId xmlns:a16="http://schemas.microsoft.com/office/drawing/2014/main" id="{FD3A3CF9-1329-114F-3A29-F5350FED7D64}"/>
              </a:ext>
            </a:extLst>
          </p:cNvPr>
          <p:cNvPicPr>
            <a:picLocks noChangeAspect="1"/>
          </p:cNvPicPr>
          <p:nvPr/>
        </p:nvPicPr>
        <p:blipFill>
          <a:blip r:embed="rId2">
            <a:extLst>
              <a:ext uri="{28A0092B-C50C-407E-A947-70E740481C1C}">
                <a14:useLocalDpi xmlns:a14="http://schemas.microsoft.com/office/drawing/2010/main" val="0"/>
              </a:ext>
            </a:extLst>
          </a:blip>
          <a:srcRect b="46864"/>
          <a:stretch>
            <a:fillRect/>
          </a:stretch>
        </p:blipFill>
        <p:spPr bwMode="auto">
          <a:xfrm>
            <a:off x="4195763" y="3003550"/>
            <a:ext cx="4445000" cy="334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 name="Content Placeholder 6">
            <a:extLst>
              <a:ext uri="{FF2B5EF4-FFF2-40B4-BE49-F238E27FC236}">
                <a16:creationId xmlns:a16="http://schemas.microsoft.com/office/drawing/2014/main" id="{E8EDB546-F863-0B60-4A7E-5E29035AA2C7}"/>
              </a:ext>
            </a:extLst>
          </p:cNvPr>
          <p:cNvSpPr>
            <a:spLocks noGrp="1"/>
          </p:cNvSpPr>
          <p:nvPr>
            <p:ph idx="1"/>
          </p:nvPr>
        </p:nvSpPr>
        <p:spPr>
          <a:xfrm>
            <a:off x="1018623" y="3221038"/>
            <a:ext cx="3886200" cy="1858962"/>
          </a:xfrm>
        </p:spPr>
        <p:txBody>
          <a:bodyPr rtlCol="0">
            <a:noAutofit/>
          </a:bodyPr>
          <a:lstStyle/>
          <a:p>
            <a:pPr marL="0" indent="0" eaLnBrk="1" fontAlgn="auto" hangingPunct="1">
              <a:spcAft>
                <a:spcPts val="0"/>
              </a:spcAft>
              <a:buFont typeface="Arial" panose="020B0604020202020204" pitchFamily="34" charset="0"/>
              <a:buNone/>
              <a:defRPr/>
            </a:pPr>
            <a:r>
              <a:rPr lang="en-GB" sz="2000" b="1" dirty="0">
                <a:latin typeface="Twinkl" panose="02000000000000000000" pitchFamily="2" charset="77"/>
                <a:cs typeface="+mn-cs"/>
              </a:rPr>
              <a:t>Activity</a:t>
            </a:r>
          </a:p>
          <a:p>
            <a:pPr marL="342900" indent="-342900" eaLnBrk="1" fontAlgn="auto" hangingPunct="1">
              <a:spcAft>
                <a:spcPts val="0"/>
              </a:spcAft>
              <a:buFont typeface="+mj-lt"/>
              <a:buAutoNum type="arabicPeriod"/>
              <a:defRPr/>
            </a:pPr>
            <a:r>
              <a:rPr lang="en-GB" sz="1700" dirty="0">
                <a:latin typeface="Twinkl" panose="02000000000000000000" pitchFamily="2" charset="77"/>
                <a:cs typeface="+mn-cs"/>
              </a:rPr>
              <a:t>What can you remember about the crime and punishment that existed in some of these historical periods?</a:t>
            </a:r>
          </a:p>
          <a:p>
            <a:pPr marL="342900" indent="-342900" eaLnBrk="1" fontAlgn="auto" hangingPunct="1">
              <a:spcAft>
                <a:spcPts val="0"/>
              </a:spcAft>
              <a:buFont typeface="+mj-lt"/>
              <a:buAutoNum type="arabicPeriod"/>
              <a:defRPr/>
            </a:pPr>
            <a:r>
              <a:rPr lang="en-GB" sz="1700" dirty="0">
                <a:latin typeface="Twinkl" panose="02000000000000000000" pitchFamily="2" charset="77"/>
                <a:cs typeface="+mn-cs"/>
              </a:rPr>
              <a:t>Look at your activity sheet. Cut out the words and place them on the period you think it relates to.</a:t>
            </a:r>
          </a:p>
        </p:txBody>
      </p:sp>
      <p:sp>
        <p:nvSpPr>
          <p:cNvPr id="38" name="Rounded Rectangle 37">
            <a:extLst>
              <a:ext uri="{FF2B5EF4-FFF2-40B4-BE49-F238E27FC236}">
                <a16:creationId xmlns:a16="http://schemas.microsoft.com/office/drawing/2014/main" id="{5D5E9ED9-8AFE-B52C-1DC5-EBC2D5067A9F}"/>
              </a:ext>
            </a:extLst>
          </p:cNvPr>
          <p:cNvSpPr/>
          <p:nvPr/>
        </p:nvSpPr>
        <p:spPr>
          <a:xfrm>
            <a:off x="766763" y="2027238"/>
            <a:ext cx="7372350" cy="263525"/>
          </a:xfrm>
          <a:prstGeom prst="roundRect">
            <a:avLst/>
          </a:prstGeom>
          <a:solidFill>
            <a:srgbClr val="11694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0247" name="Content Placeholder 6">
            <a:extLst>
              <a:ext uri="{FF2B5EF4-FFF2-40B4-BE49-F238E27FC236}">
                <a16:creationId xmlns:a16="http://schemas.microsoft.com/office/drawing/2014/main" id="{30ED5C96-6773-7F3D-8E00-BF976E53DC69}"/>
              </a:ext>
            </a:extLst>
          </p:cNvPr>
          <p:cNvSpPr>
            <a:spLocks/>
          </p:cNvSpPr>
          <p:nvPr/>
        </p:nvSpPr>
        <p:spPr bwMode="auto">
          <a:xfrm>
            <a:off x="844550" y="2062163"/>
            <a:ext cx="449263" cy="211137"/>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36000" tIns="36000" rIns="36000" bIns="36000"/>
          <a:lstStyle>
            <a:lvl1pPr>
              <a:lnSpc>
                <a:spcPct val="90000"/>
              </a:lnSpc>
              <a:spcBef>
                <a:spcPts val="1000"/>
              </a:spcBef>
              <a:buFont typeface="Arial" panose="020B0604020202020204" pitchFamily="34" charset="0"/>
              <a:buChar char="•"/>
              <a:defRPr>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1pPr>
            <a:lvl2pPr marL="685800" indent="-228600">
              <a:lnSpc>
                <a:spcPct val="90000"/>
              </a:lnSpc>
              <a:spcBef>
                <a:spcPts val="500"/>
              </a:spcBef>
              <a:buFont typeface="Arial" panose="020B0604020202020204" pitchFamily="34" charset="0"/>
              <a:buChar char="•"/>
              <a:defRPr sz="16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9pPr>
          </a:lstStyle>
          <a:p>
            <a:pPr algn="ctr" eaLnBrk="1" hangingPunct="1">
              <a:buFont typeface="Arial" panose="020B0604020202020204" pitchFamily="34" charset="0"/>
              <a:buNone/>
            </a:pPr>
            <a:r>
              <a:rPr lang="en-GB" altLang="en-US" sz="1100">
                <a:solidFill>
                  <a:schemeClr val="bg1"/>
                </a:solidFill>
                <a:latin typeface="HVD Bodedo" pitchFamily="2" charset="0"/>
              </a:rPr>
              <a:t>43</a:t>
            </a:r>
          </a:p>
        </p:txBody>
      </p:sp>
      <p:sp>
        <p:nvSpPr>
          <p:cNvPr id="44" name="Rounded Rectangle 43">
            <a:extLst>
              <a:ext uri="{FF2B5EF4-FFF2-40B4-BE49-F238E27FC236}">
                <a16:creationId xmlns:a16="http://schemas.microsoft.com/office/drawing/2014/main" id="{9C379E85-FEE5-F5E0-CE1A-790B12A4FE24}"/>
              </a:ext>
            </a:extLst>
          </p:cNvPr>
          <p:cNvSpPr/>
          <p:nvPr/>
        </p:nvSpPr>
        <p:spPr>
          <a:xfrm>
            <a:off x="906463" y="1441450"/>
            <a:ext cx="790575" cy="517525"/>
          </a:xfrm>
          <a:prstGeom prst="roundRect">
            <a:avLst/>
          </a:prstGeom>
          <a:solidFill>
            <a:srgbClr val="B52D1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0249" name="Content Placeholder 6">
            <a:extLst>
              <a:ext uri="{FF2B5EF4-FFF2-40B4-BE49-F238E27FC236}">
                <a16:creationId xmlns:a16="http://schemas.microsoft.com/office/drawing/2014/main" id="{A9F07737-1EE1-2FA5-41CD-AC2158232DC6}"/>
              </a:ext>
            </a:extLst>
          </p:cNvPr>
          <p:cNvSpPr>
            <a:spLocks/>
          </p:cNvSpPr>
          <p:nvPr/>
        </p:nvSpPr>
        <p:spPr bwMode="auto">
          <a:xfrm>
            <a:off x="757238" y="1339850"/>
            <a:ext cx="1073150" cy="420688"/>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lstStyle>
            <a:lvl1pPr>
              <a:lnSpc>
                <a:spcPct val="90000"/>
              </a:lnSpc>
              <a:spcBef>
                <a:spcPts val="1000"/>
              </a:spcBef>
              <a:buFont typeface="Arial" panose="020B0604020202020204" pitchFamily="34" charset="0"/>
              <a:buChar char="•"/>
              <a:defRPr>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1pPr>
            <a:lvl2pPr marL="685800" indent="-228600">
              <a:lnSpc>
                <a:spcPct val="90000"/>
              </a:lnSpc>
              <a:spcBef>
                <a:spcPts val="500"/>
              </a:spcBef>
              <a:buFont typeface="Arial" panose="020B0604020202020204" pitchFamily="34" charset="0"/>
              <a:buChar char="•"/>
              <a:defRPr sz="16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9pPr>
          </a:lstStyle>
          <a:p>
            <a:pPr algn="ctr" eaLnBrk="1" hangingPunct="1">
              <a:buFont typeface="Arial" panose="020B0604020202020204" pitchFamily="34" charset="0"/>
              <a:buNone/>
            </a:pPr>
            <a:r>
              <a:rPr lang="en-GB" altLang="en-US" sz="1200">
                <a:solidFill>
                  <a:schemeClr val="bg1"/>
                </a:solidFill>
                <a:latin typeface="Twinkl" panose="02000000000000000000" pitchFamily="2" charset="77"/>
              </a:rPr>
              <a:t>The Romans</a:t>
            </a:r>
          </a:p>
        </p:txBody>
      </p:sp>
      <p:sp>
        <p:nvSpPr>
          <p:cNvPr id="10250" name="Content Placeholder 6">
            <a:extLst>
              <a:ext uri="{FF2B5EF4-FFF2-40B4-BE49-F238E27FC236}">
                <a16:creationId xmlns:a16="http://schemas.microsoft.com/office/drawing/2014/main" id="{1E00469F-202F-7CDD-96EA-DB2CAD4D4450}"/>
              </a:ext>
            </a:extLst>
          </p:cNvPr>
          <p:cNvSpPr>
            <a:spLocks/>
          </p:cNvSpPr>
          <p:nvPr/>
        </p:nvSpPr>
        <p:spPr bwMode="auto">
          <a:xfrm>
            <a:off x="1682750" y="2058988"/>
            <a:ext cx="447675" cy="212725"/>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36000" tIns="36000" rIns="36000" bIns="36000"/>
          <a:lstStyle>
            <a:lvl1pPr>
              <a:lnSpc>
                <a:spcPct val="90000"/>
              </a:lnSpc>
              <a:spcBef>
                <a:spcPts val="1000"/>
              </a:spcBef>
              <a:buFont typeface="Arial" panose="020B0604020202020204" pitchFamily="34" charset="0"/>
              <a:buChar char="•"/>
              <a:defRPr>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1pPr>
            <a:lvl2pPr marL="685800" indent="-228600">
              <a:lnSpc>
                <a:spcPct val="90000"/>
              </a:lnSpc>
              <a:spcBef>
                <a:spcPts val="500"/>
              </a:spcBef>
              <a:buFont typeface="Arial" panose="020B0604020202020204" pitchFamily="34" charset="0"/>
              <a:buChar char="•"/>
              <a:defRPr sz="16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9pPr>
          </a:lstStyle>
          <a:p>
            <a:pPr algn="ctr" eaLnBrk="1" hangingPunct="1">
              <a:buFont typeface="Arial" panose="020B0604020202020204" pitchFamily="34" charset="0"/>
              <a:buNone/>
            </a:pPr>
            <a:r>
              <a:rPr lang="en-GB" altLang="en-US" sz="1100">
                <a:solidFill>
                  <a:schemeClr val="bg1"/>
                </a:solidFill>
                <a:latin typeface="HVD Bodedo" pitchFamily="2" charset="0"/>
              </a:rPr>
              <a:t>450</a:t>
            </a:r>
          </a:p>
        </p:txBody>
      </p:sp>
      <p:sp>
        <p:nvSpPr>
          <p:cNvPr id="10251" name="Content Placeholder 6">
            <a:extLst>
              <a:ext uri="{FF2B5EF4-FFF2-40B4-BE49-F238E27FC236}">
                <a16:creationId xmlns:a16="http://schemas.microsoft.com/office/drawing/2014/main" id="{8B6E5F48-4B46-01C0-AF15-3FEE70B57299}"/>
              </a:ext>
            </a:extLst>
          </p:cNvPr>
          <p:cNvSpPr>
            <a:spLocks/>
          </p:cNvSpPr>
          <p:nvPr/>
        </p:nvSpPr>
        <p:spPr bwMode="auto">
          <a:xfrm>
            <a:off x="2520950" y="2057400"/>
            <a:ext cx="447675" cy="212725"/>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36000" tIns="36000" rIns="36000" bIns="36000"/>
          <a:lstStyle>
            <a:lvl1pPr>
              <a:lnSpc>
                <a:spcPct val="90000"/>
              </a:lnSpc>
              <a:spcBef>
                <a:spcPts val="1000"/>
              </a:spcBef>
              <a:buFont typeface="Arial" panose="020B0604020202020204" pitchFamily="34" charset="0"/>
              <a:buChar char="•"/>
              <a:defRPr>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1pPr>
            <a:lvl2pPr marL="685800" indent="-228600">
              <a:lnSpc>
                <a:spcPct val="90000"/>
              </a:lnSpc>
              <a:spcBef>
                <a:spcPts val="500"/>
              </a:spcBef>
              <a:buFont typeface="Arial" panose="020B0604020202020204" pitchFamily="34" charset="0"/>
              <a:buChar char="•"/>
              <a:defRPr sz="16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9pPr>
          </a:lstStyle>
          <a:p>
            <a:pPr algn="ctr" eaLnBrk="1" hangingPunct="1">
              <a:buFont typeface="Arial" panose="020B0604020202020204" pitchFamily="34" charset="0"/>
              <a:buNone/>
            </a:pPr>
            <a:r>
              <a:rPr lang="en-GB" altLang="en-US" sz="1100">
                <a:solidFill>
                  <a:schemeClr val="bg1"/>
                </a:solidFill>
                <a:latin typeface="HVD Bodedo" pitchFamily="2" charset="0"/>
              </a:rPr>
              <a:t>793</a:t>
            </a:r>
          </a:p>
        </p:txBody>
      </p:sp>
      <p:sp>
        <p:nvSpPr>
          <p:cNvPr id="10252" name="Content Placeholder 6">
            <a:extLst>
              <a:ext uri="{FF2B5EF4-FFF2-40B4-BE49-F238E27FC236}">
                <a16:creationId xmlns:a16="http://schemas.microsoft.com/office/drawing/2014/main" id="{15604E62-D22E-292A-FF5D-33E733CE6B98}"/>
              </a:ext>
            </a:extLst>
          </p:cNvPr>
          <p:cNvSpPr>
            <a:spLocks/>
          </p:cNvSpPr>
          <p:nvPr/>
        </p:nvSpPr>
        <p:spPr bwMode="auto">
          <a:xfrm>
            <a:off x="3357563" y="2055813"/>
            <a:ext cx="449262" cy="211137"/>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36000" tIns="36000" rIns="36000" bIns="36000"/>
          <a:lstStyle>
            <a:lvl1pPr>
              <a:lnSpc>
                <a:spcPct val="90000"/>
              </a:lnSpc>
              <a:spcBef>
                <a:spcPts val="1000"/>
              </a:spcBef>
              <a:buFont typeface="Arial" panose="020B0604020202020204" pitchFamily="34" charset="0"/>
              <a:buChar char="•"/>
              <a:defRPr>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1pPr>
            <a:lvl2pPr marL="685800" indent="-228600">
              <a:lnSpc>
                <a:spcPct val="90000"/>
              </a:lnSpc>
              <a:spcBef>
                <a:spcPts val="500"/>
              </a:spcBef>
              <a:buFont typeface="Arial" panose="020B0604020202020204" pitchFamily="34" charset="0"/>
              <a:buChar char="•"/>
              <a:defRPr sz="16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9pPr>
          </a:lstStyle>
          <a:p>
            <a:pPr algn="ctr" eaLnBrk="1" hangingPunct="1">
              <a:buFont typeface="Arial" panose="020B0604020202020204" pitchFamily="34" charset="0"/>
              <a:buNone/>
            </a:pPr>
            <a:r>
              <a:rPr lang="en-GB" altLang="en-US" sz="1100">
                <a:solidFill>
                  <a:schemeClr val="bg1"/>
                </a:solidFill>
                <a:latin typeface="HVD Bodedo" pitchFamily="2" charset="0"/>
              </a:rPr>
              <a:t>1066</a:t>
            </a:r>
          </a:p>
        </p:txBody>
      </p:sp>
      <p:sp>
        <p:nvSpPr>
          <p:cNvPr id="10253" name="Content Placeholder 6">
            <a:extLst>
              <a:ext uri="{FF2B5EF4-FFF2-40B4-BE49-F238E27FC236}">
                <a16:creationId xmlns:a16="http://schemas.microsoft.com/office/drawing/2014/main" id="{595CA667-C45D-A7F4-525C-3955CDEC0D2D}"/>
              </a:ext>
            </a:extLst>
          </p:cNvPr>
          <p:cNvSpPr>
            <a:spLocks/>
          </p:cNvSpPr>
          <p:nvPr/>
        </p:nvSpPr>
        <p:spPr bwMode="auto">
          <a:xfrm>
            <a:off x="4195763" y="2052638"/>
            <a:ext cx="449262" cy="212725"/>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36000" tIns="36000" rIns="36000" bIns="36000"/>
          <a:lstStyle>
            <a:lvl1pPr>
              <a:lnSpc>
                <a:spcPct val="90000"/>
              </a:lnSpc>
              <a:spcBef>
                <a:spcPts val="1000"/>
              </a:spcBef>
              <a:buFont typeface="Arial" panose="020B0604020202020204" pitchFamily="34" charset="0"/>
              <a:buChar char="•"/>
              <a:defRPr>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1pPr>
            <a:lvl2pPr marL="685800" indent="-228600">
              <a:lnSpc>
                <a:spcPct val="90000"/>
              </a:lnSpc>
              <a:spcBef>
                <a:spcPts val="500"/>
              </a:spcBef>
              <a:buFont typeface="Arial" panose="020B0604020202020204" pitchFamily="34" charset="0"/>
              <a:buChar char="•"/>
              <a:defRPr sz="16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9pPr>
          </a:lstStyle>
          <a:p>
            <a:pPr algn="ctr" eaLnBrk="1" hangingPunct="1">
              <a:buFont typeface="Arial" panose="020B0604020202020204" pitchFamily="34" charset="0"/>
              <a:buNone/>
            </a:pPr>
            <a:r>
              <a:rPr lang="en-GB" altLang="en-US" sz="1100">
                <a:solidFill>
                  <a:schemeClr val="bg1"/>
                </a:solidFill>
                <a:latin typeface="HVD Bodedo" pitchFamily="2" charset="0"/>
              </a:rPr>
              <a:t>1154</a:t>
            </a:r>
          </a:p>
        </p:txBody>
      </p:sp>
      <p:sp>
        <p:nvSpPr>
          <p:cNvPr id="10254" name="Content Placeholder 6">
            <a:extLst>
              <a:ext uri="{FF2B5EF4-FFF2-40B4-BE49-F238E27FC236}">
                <a16:creationId xmlns:a16="http://schemas.microsoft.com/office/drawing/2014/main" id="{765FAF8F-FC7E-F35E-825B-D0EB44E92CED}"/>
              </a:ext>
            </a:extLst>
          </p:cNvPr>
          <p:cNvSpPr>
            <a:spLocks/>
          </p:cNvSpPr>
          <p:nvPr/>
        </p:nvSpPr>
        <p:spPr bwMode="auto">
          <a:xfrm>
            <a:off x="5033963" y="2051050"/>
            <a:ext cx="495300" cy="212725"/>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36000" tIns="36000" rIns="36000" bIns="36000"/>
          <a:lstStyle>
            <a:lvl1pPr>
              <a:lnSpc>
                <a:spcPct val="90000"/>
              </a:lnSpc>
              <a:spcBef>
                <a:spcPts val="1000"/>
              </a:spcBef>
              <a:buFont typeface="Arial" panose="020B0604020202020204" pitchFamily="34" charset="0"/>
              <a:buChar char="•"/>
              <a:defRPr>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1pPr>
            <a:lvl2pPr marL="685800" indent="-228600">
              <a:lnSpc>
                <a:spcPct val="90000"/>
              </a:lnSpc>
              <a:spcBef>
                <a:spcPts val="500"/>
              </a:spcBef>
              <a:buFont typeface="Arial" panose="020B0604020202020204" pitchFamily="34" charset="0"/>
              <a:buChar char="•"/>
              <a:defRPr sz="16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9pPr>
          </a:lstStyle>
          <a:p>
            <a:pPr algn="ctr" eaLnBrk="1" hangingPunct="1">
              <a:buFont typeface="Arial" panose="020B0604020202020204" pitchFamily="34" charset="0"/>
              <a:buNone/>
            </a:pPr>
            <a:r>
              <a:rPr lang="en-GB" altLang="en-US" sz="1100">
                <a:solidFill>
                  <a:schemeClr val="bg1"/>
                </a:solidFill>
                <a:latin typeface="HVD Bodedo" pitchFamily="2" charset="0"/>
              </a:rPr>
              <a:t>1485</a:t>
            </a:r>
          </a:p>
        </p:txBody>
      </p:sp>
      <p:sp>
        <p:nvSpPr>
          <p:cNvPr id="10255" name="Content Placeholder 6">
            <a:extLst>
              <a:ext uri="{FF2B5EF4-FFF2-40B4-BE49-F238E27FC236}">
                <a16:creationId xmlns:a16="http://schemas.microsoft.com/office/drawing/2014/main" id="{DEDD895A-00F2-68A4-5003-38BD3D841E7A}"/>
              </a:ext>
            </a:extLst>
          </p:cNvPr>
          <p:cNvSpPr>
            <a:spLocks/>
          </p:cNvSpPr>
          <p:nvPr/>
        </p:nvSpPr>
        <p:spPr bwMode="auto">
          <a:xfrm>
            <a:off x="5872163" y="2049463"/>
            <a:ext cx="447675" cy="211137"/>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36000" tIns="36000" rIns="36000" bIns="36000"/>
          <a:lstStyle>
            <a:lvl1pPr>
              <a:lnSpc>
                <a:spcPct val="90000"/>
              </a:lnSpc>
              <a:spcBef>
                <a:spcPts val="1000"/>
              </a:spcBef>
              <a:buFont typeface="Arial" panose="020B0604020202020204" pitchFamily="34" charset="0"/>
              <a:buChar char="•"/>
              <a:defRPr>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1pPr>
            <a:lvl2pPr marL="685800" indent="-228600">
              <a:lnSpc>
                <a:spcPct val="90000"/>
              </a:lnSpc>
              <a:spcBef>
                <a:spcPts val="500"/>
              </a:spcBef>
              <a:buFont typeface="Arial" panose="020B0604020202020204" pitchFamily="34" charset="0"/>
              <a:buChar char="•"/>
              <a:defRPr sz="16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9pPr>
          </a:lstStyle>
          <a:p>
            <a:pPr algn="ctr" eaLnBrk="1" hangingPunct="1">
              <a:buFont typeface="Arial" panose="020B0604020202020204" pitchFamily="34" charset="0"/>
              <a:buNone/>
            </a:pPr>
            <a:r>
              <a:rPr lang="en-GB" altLang="en-US" sz="1100">
                <a:solidFill>
                  <a:schemeClr val="bg1"/>
                </a:solidFill>
                <a:latin typeface="HVD Bodedo" pitchFamily="2" charset="0"/>
              </a:rPr>
              <a:t>1603</a:t>
            </a:r>
          </a:p>
        </p:txBody>
      </p:sp>
      <p:sp>
        <p:nvSpPr>
          <p:cNvPr id="10256" name="Content Placeholder 6">
            <a:extLst>
              <a:ext uri="{FF2B5EF4-FFF2-40B4-BE49-F238E27FC236}">
                <a16:creationId xmlns:a16="http://schemas.microsoft.com/office/drawing/2014/main" id="{AC963C50-7E31-2996-8CC5-2DF4FC7819A6}"/>
              </a:ext>
            </a:extLst>
          </p:cNvPr>
          <p:cNvSpPr>
            <a:spLocks/>
          </p:cNvSpPr>
          <p:nvPr/>
        </p:nvSpPr>
        <p:spPr bwMode="auto">
          <a:xfrm>
            <a:off x="6708775" y="2046288"/>
            <a:ext cx="495300" cy="212725"/>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36000" tIns="36000" rIns="36000" bIns="36000"/>
          <a:lstStyle>
            <a:lvl1pPr>
              <a:lnSpc>
                <a:spcPct val="90000"/>
              </a:lnSpc>
              <a:spcBef>
                <a:spcPts val="1000"/>
              </a:spcBef>
              <a:buFont typeface="Arial" panose="020B0604020202020204" pitchFamily="34" charset="0"/>
              <a:buChar char="•"/>
              <a:defRPr>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1pPr>
            <a:lvl2pPr marL="685800" indent="-228600">
              <a:lnSpc>
                <a:spcPct val="90000"/>
              </a:lnSpc>
              <a:spcBef>
                <a:spcPts val="500"/>
              </a:spcBef>
              <a:buFont typeface="Arial" panose="020B0604020202020204" pitchFamily="34" charset="0"/>
              <a:buChar char="•"/>
              <a:defRPr sz="16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9pPr>
          </a:lstStyle>
          <a:p>
            <a:pPr algn="ctr" eaLnBrk="1" hangingPunct="1">
              <a:buFont typeface="Arial" panose="020B0604020202020204" pitchFamily="34" charset="0"/>
              <a:buNone/>
            </a:pPr>
            <a:r>
              <a:rPr lang="en-GB" altLang="en-US" sz="1100">
                <a:solidFill>
                  <a:schemeClr val="bg1"/>
                </a:solidFill>
                <a:latin typeface="HVD Bodedo" pitchFamily="2" charset="0"/>
              </a:rPr>
              <a:t>1704</a:t>
            </a:r>
          </a:p>
        </p:txBody>
      </p:sp>
      <p:sp>
        <p:nvSpPr>
          <p:cNvPr id="10257" name="Content Placeholder 6">
            <a:extLst>
              <a:ext uri="{FF2B5EF4-FFF2-40B4-BE49-F238E27FC236}">
                <a16:creationId xmlns:a16="http://schemas.microsoft.com/office/drawing/2014/main" id="{A01F0472-2A87-E3CE-0FC8-EDBB43177AAA}"/>
              </a:ext>
            </a:extLst>
          </p:cNvPr>
          <p:cNvSpPr>
            <a:spLocks/>
          </p:cNvSpPr>
          <p:nvPr/>
        </p:nvSpPr>
        <p:spPr bwMode="auto">
          <a:xfrm>
            <a:off x="7546975" y="2044700"/>
            <a:ext cx="449263" cy="212725"/>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36000" tIns="36000" rIns="36000" bIns="36000"/>
          <a:lstStyle>
            <a:lvl1pPr>
              <a:lnSpc>
                <a:spcPct val="90000"/>
              </a:lnSpc>
              <a:spcBef>
                <a:spcPts val="1000"/>
              </a:spcBef>
              <a:buFont typeface="Arial" panose="020B0604020202020204" pitchFamily="34" charset="0"/>
              <a:buChar char="•"/>
              <a:defRPr>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1pPr>
            <a:lvl2pPr marL="685800" indent="-228600">
              <a:lnSpc>
                <a:spcPct val="90000"/>
              </a:lnSpc>
              <a:spcBef>
                <a:spcPts val="500"/>
              </a:spcBef>
              <a:buFont typeface="Arial" panose="020B0604020202020204" pitchFamily="34" charset="0"/>
              <a:buChar char="•"/>
              <a:defRPr sz="16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9pPr>
          </a:lstStyle>
          <a:p>
            <a:pPr algn="ctr" eaLnBrk="1" hangingPunct="1">
              <a:buFont typeface="Arial" panose="020B0604020202020204" pitchFamily="34" charset="0"/>
              <a:buNone/>
            </a:pPr>
            <a:r>
              <a:rPr lang="en-GB" altLang="en-US" sz="1100">
                <a:solidFill>
                  <a:schemeClr val="bg1"/>
                </a:solidFill>
                <a:latin typeface="HVD Bodedo" pitchFamily="2" charset="0"/>
              </a:rPr>
              <a:t>1837</a:t>
            </a:r>
          </a:p>
        </p:txBody>
      </p:sp>
      <p:sp>
        <p:nvSpPr>
          <p:cNvPr id="60" name="Rounded Rectangle 59">
            <a:extLst>
              <a:ext uri="{FF2B5EF4-FFF2-40B4-BE49-F238E27FC236}">
                <a16:creationId xmlns:a16="http://schemas.microsoft.com/office/drawing/2014/main" id="{468365D6-13F6-7E7C-F4BA-A548A0F361E7}"/>
              </a:ext>
            </a:extLst>
          </p:cNvPr>
          <p:cNvSpPr/>
          <p:nvPr/>
        </p:nvSpPr>
        <p:spPr>
          <a:xfrm>
            <a:off x="1922463" y="2338388"/>
            <a:ext cx="792162" cy="517525"/>
          </a:xfrm>
          <a:prstGeom prst="roundRect">
            <a:avLst/>
          </a:prstGeom>
          <a:solidFill>
            <a:srgbClr val="B5892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0259" name="Content Placeholder 6">
            <a:extLst>
              <a:ext uri="{FF2B5EF4-FFF2-40B4-BE49-F238E27FC236}">
                <a16:creationId xmlns:a16="http://schemas.microsoft.com/office/drawing/2014/main" id="{25DD9DFD-8295-5DED-B659-6786CE8239D1}"/>
              </a:ext>
            </a:extLst>
          </p:cNvPr>
          <p:cNvSpPr>
            <a:spLocks/>
          </p:cNvSpPr>
          <p:nvPr/>
        </p:nvSpPr>
        <p:spPr bwMode="auto">
          <a:xfrm>
            <a:off x="1708149" y="2238375"/>
            <a:ext cx="1239837" cy="419100"/>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lstStyle>
            <a:lvl1pPr>
              <a:lnSpc>
                <a:spcPct val="90000"/>
              </a:lnSpc>
              <a:spcBef>
                <a:spcPts val="1000"/>
              </a:spcBef>
              <a:buFont typeface="Arial" panose="020B0604020202020204" pitchFamily="34" charset="0"/>
              <a:buChar char="•"/>
              <a:defRPr>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1pPr>
            <a:lvl2pPr marL="685800" indent="-228600">
              <a:lnSpc>
                <a:spcPct val="90000"/>
              </a:lnSpc>
              <a:spcBef>
                <a:spcPts val="500"/>
              </a:spcBef>
              <a:buFont typeface="Arial" panose="020B0604020202020204" pitchFamily="34" charset="0"/>
              <a:buChar char="•"/>
              <a:defRPr sz="16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9pPr>
          </a:lstStyle>
          <a:p>
            <a:pPr algn="ctr" eaLnBrk="1" hangingPunct="1">
              <a:buFont typeface="Arial" panose="020B0604020202020204" pitchFamily="34" charset="0"/>
              <a:buNone/>
            </a:pPr>
            <a:r>
              <a:rPr lang="en-GB" altLang="en-US" sz="1200" dirty="0">
                <a:solidFill>
                  <a:schemeClr val="bg1"/>
                </a:solidFill>
                <a:latin typeface="Twinkl" panose="02000000000000000000" pitchFamily="2" charset="77"/>
              </a:rPr>
              <a:t>The Anglo-Saxons</a:t>
            </a:r>
          </a:p>
        </p:txBody>
      </p:sp>
      <p:sp>
        <p:nvSpPr>
          <p:cNvPr id="62" name="Rounded Rectangle 61">
            <a:extLst>
              <a:ext uri="{FF2B5EF4-FFF2-40B4-BE49-F238E27FC236}">
                <a16:creationId xmlns:a16="http://schemas.microsoft.com/office/drawing/2014/main" id="{73BACA69-A983-6407-527D-85AB16271A21}"/>
              </a:ext>
            </a:extLst>
          </p:cNvPr>
          <p:cNvSpPr/>
          <p:nvPr/>
        </p:nvSpPr>
        <p:spPr>
          <a:xfrm>
            <a:off x="2730500" y="1438275"/>
            <a:ext cx="792163" cy="517525"/>
          </a:xfrm>
          <a:prstGeom prst="roundRect">
            <a:avLst/>
          </a:prstGeom>
          <a:solidFill>
            <a:srgbClr val="F3C75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0261" name="Content Placeholder 6">
            <a:extLst>
              <a:ext uri="{FF2B5EF4-FFF2-40B4-BE49-F238E27FC236}">
                <a16:creationId xmlns:a16="http://schemas.microsoft.com/office/drawing/2014/main" id="{1573DF7A-7655-4D12-992E-FF3862087A08}"/>
              </a:ext>
            </a:extLst>
          </p:cNvPr>
          <p:cNvSpPr>
            <a:spLocks/>
          </p:cNvSpPr>
          <p:nvPr/>
        </p:nvSpPr>
        <p:spPr bwMode="auto">
          <a:xfrm>
            <a:off x="2581275" y="1336675"/>
            <a:ext cx="1073150" cy="420688"/>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lstStyle>
            <a:lvl1pPr>
              <a:lnSpc>
                <a:spcPct val="90000"/>
              </a:lnSpc>
              <a:spcBef>
                <a:spcPts val="1000"/>
              </a:spcBef>
              <a:buFont typeface="Arial" panose="020B0604020202020204" pitchFamily="34" charset="0"/>
              <a:buChar char="•"/>
              <a:defRPr>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1pPr>
            <a:lvl2pPr marL="685800" indent="-228600">
              <a:lnSpc>
                <a:spcPct val="90000"/>
              </a:lnSpc>
              <a:spcBef>
                <a:spcPts val="500"/>
              </a:spcBef>
              <a:buFont typeface="Arial" panose="020B0604020202020204" pitchFamily="34" charset="0"/>
              <a:buChar char="•"/>
              <a:defRPr sz="16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9pPr>
          </a:lstStyle>
          <a:p>
            <a:pPr algn="ctr" eaLnBrk="1" hangingPunct="1">
              <a:buFont typeface="Arial" panose="020B0604020202020204" pitchFamily="34" charset="0"/>
              <a:buNone/>
            </a:pPr>
            <a:r>
              <a:rPr lang="en-GB" altLang="en-US" sz="1200">
                <a:solidFill>
                  <a:schemeClr val="bg1"/>
                </a:solidFill>
                <a:latin typeface="Twinkl" panose="02000000000000000000" pitchFamily="2" charset="77"/>
              </a:rPr>
              <a:t>The Vikings</a:t>
            </a:r>
          </a:p>
        </p:txBody>
      </p:sp>
      <p:sp>
        <p:nvSpPr>
          <p:cNvPr id="64" name="Rounded Rectangle 63">
            <a:extLst>
              <a:ext uri="{FF2B5EF4-FFF2-40B4-BE49-F238E27FC236}">
                <a16:creationId xmlns:a16="http://schemas.microsoft.com/office/drawing/2014/main" id="{225274D5-512F-8378-8CD0-3440FC36F0B6}"/>
              </a:ext>
            </a:extLst>
          </p:cNvPr>
          <p:cNvSpPr/>
          <p:nvPr/>
        </p:nvSpPr>
        <p:spPr>
          <a:xfrm>
            <a:off x="3619500" y="2339975"/>
            <a:ext cx="792163" cy="517525"/>
          </a:xfrm>
          <a:prstGeom prst="roundRect">
            <a:avLst/>
          </a:prstGeom>
          <a:solidFill>
            <a:srgbClr val="DF2B4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latin typeface="Twinkl" panose="02000000000000000000" pitchFamily="2" charset="77"/>
            </a:endParaRPr>
          </a:p>
        </p:txBody>
      </p:sp>
      <p:sp>
        <p:nvSpPr>
          <p:cNvPr id="10263" name="Content Placeholder 6">
            <a:extLst>
              <a:ext uri="{FF2B5EF4-FFF2-40B4-BE49-F238E27FC236}">
                <a16:creationId xmlns:a16="http://schemas.microsoft.com/office/drawing/2014/main" id="{0899ABA6-37FB-5833-5B37-FE23E3529101}"/>
              </a:ext>
            </a:extLst>
          </p:cNvPr>
          <p:cNvSpPr>
            <a:spLocks/>
          </p:cNvSpPr>
          <p:nvPr/>
        </p:nvSpPr>
        <p:spPr bwMode="auto">
          <a:xfrm>
            <a:off x="3470275" y="2238375"/>
            <a:ext cx="1073150" cy="420688"/>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lstStyle>
            <a:lvl1pPr>
              <a:lnSpc>
                <a:spcPct val="90000"/>
              </a:lnSpc>
              <a:spcBef>
                <a:spcPts val="1000"/>
              </a:spcBef>
              <a:buFont typeface="Arial" panose="020B0604020202020204" pitchFamily="34" charset="0"/>
              <a:buChar char="•"/>
              <a:defRPr>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1pPr>
            <a:lvl2pPr marL="685800" indent="-228600">
              <a:lnSpc>
                <a:spcPct val="90000"/>
              </a:lnSpc>
              <a:spcBef>
                <a:spcPts val="500"/>
              </a:spcBef>
              <a:buFont typeface="Arial" panose="020B0604020202020204" pitchFamily="34" charset="0"/>
              <a:buChar char="•"/>
              <a:defRPr sz="16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9pPr>
          </a:lstStyle>
          <a:p>
            <a:pPr algn="ctr" eaLnBrk="1" hangingPunct="1">
              <a:buFont typeface="Arial" panose="020B0604020202020204" pitchFamily="34" charset="0"/>
              <a:buNone/>
            </a:pPr>
            <a:r>
              <a:rPr lang="en-GB" altLang="en-US" sz="1200">
                <a:solidFill>
                  <a:schemeClr val="bg1"/>
                </a:solidFill>
              </a:rPr>
              <a:t>The Normans</a:t>
            </a:r>
          </a:p>
        </p:txBody>
      </p:sp>
      <p:sp>
        <p:nvSpPr>
          <p:cNvPr id="66" name="Rounded Rectangle 65">
            <a:extLst>
              <a:ext uri="{FF2B5EF4-FFF2-40B4-BE49-F238E27FC236}">
                <a16:creationId xmlns:a16="http://schemas.microsoft.com/office/drawing/2014/main" id="{2A66DDD7-1677-EE5E-3ACA-2E5937ACCBB8}"/>
              </a:ext>
            </a:extLst>
          </p:cNvPr>
          <p:cNvSpPr/>
          <p:nvPr/>
        </p:nvSpPr>
        <p:spPr>
          <a:xfrm>
            <a:off x="4459288" y="1438275"/>
            <a:ext cx="790575" cy="517525"/>
          </a:xfrm>
          <a:prstGeom prst="roundRect">
            <a:avLst/>
          </a:prstGeom>
          <a:solidFill>
            <a:srgbClr val="FFA87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0265" name="Content Placeholder 6">
            <a:extLst>
              <a:ext uri="{FF2B5EF4-FFF2-40B4-BE49-F238E27FC236}">
                <a16:creationId xmlns:a16="http://schemas.microsoft.com/office/drawing/2014/main" id="{C1239C6E-AB58-15D2-B1F6-B6513BFD9B66}"/>
              </a:ext>
            </a:extLst>
          </p:cNvPr>
          <p:cNvSpPr>
            <a:spLocks/>
          </p:cNvSpPr>
          <p:nvPr/>
        </p:nvSpPr>
        <p:spPr bwMode="auto">
          <a:xfrm>
            <a:off x="4235450" y="1346200"/>
            <a:ext cx="1219200" cy="419100"/>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lstStyle>
            <a:lvl1pPr>
              <a:lnSpc>
                <a:spcPct val="90000"/>
              </a:lnSpc>
              <a:spcBef>
                <a:spcPts val="1000"/>
              </a:spcBef>
              <a:buFont typeface="Arial" panose="020B0604020202020204" pitchFamily="34" charset="0"/>
              <a:buChar char="•"/>
              <a:defRPr>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1pPr>
            <a:lvl2pPr marL="685800" indent="-228600">
              <a:lnSpc>
                <a:spcPct val="90000"/>
              </a:lnSpc>
              <a:spcBef>
                <a:spcPts val="500"/>
              </a:spcBef>
              <a:buFont typeface="Arial" panose="020B0604020202020204" pitchFamily="34" charset="0"/>
              <a:buChar char="•"/>
              <a:defRPr sz="16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9pPr>
          </a:lstStyle>
          <a:p>
            <a:pPr algn="ctr" eaLnBrk="1" hangingPunct="1">
              <a:buFont typeface="Arial" panose="020B0604020202020204" pitchFamily="34" charset="0"/>
              <a:buNone/>
            </a:pPr>
            <a:r>
              <a:rPr lang="en-GB" altLang="en-US" sz="1000">
                <a:solidFill>
                  <a:schemeClr val="bg1"/>
                </a:solidFill>
                <a:latin typeface="Twinkl" panose="02000000000000000000" pitchFamily="2" charset="77"/>
              </a:rPr>
              <a:t>The Plantagenets</a:t>
            </a:r>
          </a:p>
        </p:txBody>
      </p:sp>
      <p:sp>
        <p:nvSpPr>
          <p:cNvPr id="68" name="Rounded Rectangle 67">
            <a:extLst>
              <a:ext uri="{FF2B5EF4-FFF2-40B4-BE49-F238E27FC236}">
                <a16:creationId xmlns:a16="http://schemas.microsoft.com/office/drawing/2014/main" id="{33F54B4C-0CA2-2D30-A401-0379B48B69AF}"/>
              </a:ext>
            </a:extLst>
          </p:cNvPr>
          <p:cNvSpPr/>
          <p:nvPr/>
        </p:nvSpPr>
        <p:spPr>
          <a:xfrm>
            <a:off x="5316538" y="2341563"/>
            <a:ext cx="792162" cy="517525"/>
          </a:xfrm>
          <a:prstGeom prst="roundRect">
            <a:avLst/>
          </a:prstGeom>
          <a:solidFill>
            <a:srgbClr val="8B294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0267" name="Content Placeholder 6">
            <a:extLst>
              <a:ext uri="{FF2B5EF4-FFF2-40B4-BE49-F238E27FC236}">
                <a16:creationId xmlns:a16="http://schemas.microsoft.com/office/drawing/2014/main" id="{11CB0AC4-B59D-16B5-A0F3-20306BEDB1BF}"/>
              </a:ext>
            </a:extLst>
          </p:cNvPr>
          <p:cNvSpPr>
            <a:spLocks/>
          </p:cNvSpPr>
          <p:nvPr/>
        </p:nvSpPr>
        <p:spPr bwMode="auto">
          <a:xfrm>
            <a:off x="5167313" y="2241550"/>
            <a:ext cx="1073150" cy="420688"/>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lstStyle>
            <a:lvl1pPr>
              <a:lnSpc>
                <a:spcPct val="90000"/>
              </a:lnSpc>
              <a:spcBef>
                <a:spcPts val="1000"/>
              </a:spcBef>
              <a:buFont typeface="Arial" panose="020B0604020202020204" pitchFamily="34" charset="0"/>
              <a:buChar char="•"/>
              <a:defRPr>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1pPr>
            <a:lvl2pPr marL="685800" indent="-228600">
              <a:lnSpc>
                <a:spcPct val="90000"/>
              </a:lnSpc>
              <a:spcBef>
                <a:spcPts val="500"/>
              </a:spcBef>
              <a:buFont typeface="Arial" panose="020B0604020202020204" pitchFamily="34" charset="0"/>
              <a:buChar char="•"/>
              <a:defRPr sz="16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9pPr>
          </a:lstStyle>
          <a:p>
            <a:pPr algn="ctr" eaLnBrk="1" hangingPunct="1">
              <a:buFont typeface="Arial" panose="020B0604020202020204" pitchFamily="34" charset="0"/>
              <a:buNone/>
            </a:pPr>
            <a:r>
              <a:rPr lang="en-GB" altLang="en-US" sz="1200">
                <a:solidFill>
                  <a:schemeClr val="bg1"/>
                </a:solidFill>
                <a:latin typeface="Twinkl" panose="02000000000000000000" pitchFamily="2" charset="77"/>
              </a:rPr>
              <a:t>The Tudors</a:t>
            </a:r>
          </a:p>
        </p:txBody>
      </p:sp>
      <p:sp>
        <p:nvSpPr>
          <p:cNvPr id="70" name="Rounded Rectangle 69">
            <a:extLst>
              <a:ext uri="{FF2B5EF4-FFF2-40B4-BE49-F238E27FC236}">
                <a16:creationId xmlns:a16="http://schemas.microsoft.com/office/drawing/2014/main" id="{2622ECAE-947F-9C71-A322-68368A2BCDD7}"/>
              </a:ext>
            </a:extLst>
          </p:cNvPr>
          <p:cNvSpPr/>
          <p:nvPr/>
        </p:nvSpPr>
        <p:spPr>
          <a:xfrm>
            <a:off x="6186488" y="1431925"/>
            <a:ext cx="792162" cy="517525"/>
          </a:xfrm>
          <a:prstGeom prst="roundRect">
            <a:avLst/>
          </a:prstGeom>
          <a:solidFill>
            <a:srgbClr val="19787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0269" name="Content Placeholder 6">
            <a:extLst>
              <a:ext uri="{FF2B5EF4-FFF2-40B4-BE49-F238E27FC236}">
                <a16:creationId xmlns:a16="http://schemas.microsoft.com/office/drawing/2014/main" id="{86B9CD82-C02D-A6D1-CFDA-29459D115AED}"/>
              </a:ext>
            </a:extLst>
          </p:cNvPr>
          <p:cNvSpPr>
            <a:spLocks/>
          </p:cNvSpPr>
          <p:nvPr/>
        </p:nvSpPr>
        <p:spPr bwMode="auto">
          <a:xfrm>
            <a:off x="6037263" y="1330325"/>
            <a:ext cx="1073150" cy="420688"/>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lstStyle>
            <a:lvl1pPr>
              <a:lnSpc>
                <a:spcPct val="90000"/>
              </a:lnSpc>
              <a:spcBef>
                <a:spcPts val="1000"/>
              </a:spcBef>
              <a:buFont typeface="Arial" panose="020B0604020202020204" pitchFamily="34" charset="0"/>
              <a:buChar char="•"/>
              <a:defRPr>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1pPr>
            <a:lvl2pPr marL="685800" indent="-228600">
              <a:lnSpc>
                <a:spcPct val="90000"/>
              </a:lnSpc>
              <a:spcBef>
                <a:spcPts val="500"/>
              </a:spcBef>
              <a:buFont typeface="Arial" panose="020B0604020202020204" pitchFamily="34" charset="0"/>
              <a:buChar char="•"/>
              <a:defRPr sz="16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9pPr>
          </a:lstStyle>
          <a:p>
            <a:pPr algn="ctr" eaLnBrk="1" hangingPunct="1">
              <a:buFont typeface="Arial" panose="020B0604020202020204" pitchFamily="34" charset="0"/>
              <a:buNone/>
            </a:pPr>
            <a:r>
              <a:rPr lang="en-GB" altLang="en-US" sz="1200">
                <a:solidFill>
                  <a:schemeClr val="bg1"/>
                </a:solidFill>
                <a:latin typeface="Twinkl" panose="02000000000000000000" pitchFamily="2" charset="77"/>
              </a:rPr>
              <a:t>The Stuarts</a:t>
            </a:r>
          </a:p>
        </p:txBody>
      </p:sp>
      <p:sp>
        <p:nvSpPr>
          <p:cNvPr id="72" name="Rounded Rectangle 71">
            <a:extLst>
              <a:ext uri="{FF2B5EF4-FFF2-40B4-BE49-F238E27FC236}">
                <a16:creationId xmlns:a16="http://schemas.microsoft.com/office/drawing/2014/main" id="{8070D4D5-DF05-B738-98BD-EA0436733F07}"/>
              </a:ext>
            </a:extLst>
          </p:cNvPr>
          <p:cNvSpPr/>
          <p:nvPr/>
        </p:nvSpPr>
        <p:spPr>
          <a:xfrm>
            <a:off x="6981825" y="2341563"/>
            <a:ext cx="790575" cy="517525"/>
          </a:xfrm>
          <a:prstGeom prst="roundRect">
            <a:avLst/>
          </a:prstGeom>
          <a:solidFill>
            <a:srgbClr val="35CBD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0271" name="Content Placeholder 6">
            <a:extLst>
              <a:ext uri="{FF2B5EF4-FFF2-40B4-BE49-F238E27FC236}">
                <a16:creationId xmlns:a16="http://schemas.microsoft.com/office/drawing/2014/main" id="{41861FD6-5E47-C6D1-3422-5469350EB96E}"/>
              </a:ext>
            </a:extLst>
          </p:cNvPr>
          <p:cNvSpPr>
            <a:spLocks/>
          </p:cNvSpPr>
          <p:nvPr/>
        </p:nvSpPr>
        <p:spPr bwMode="auto">
          <a:xfrm>
            <a:off x="6762751" y="2240756"/>
            <a:ext cx="1238248" cy="420688"/>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lstStyle>
            <a:lvl1pPr>
              <a:lnSpc>
                <a:spcPct val="90000"/>
              </a:lnSpc>
              <a:spcBef>
                <a:spcPts val="1000"/>
              </a:spcBef>
              <a:buFont typeface="Arial" panose="020B0604020202020204" pitchFamily="34" charset="0"/>
              <a:buChar char="•"/>
              <a:defRPr>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1pPr>
            <a:lvl2pPr marL="685800" indent="-228600">
              <a:lnSpc>
                <a:spcPct val="90000"/>
              </a:lnSpc>
              <a:spcBef>
                <a:spcPts val="500"/>
              </a:spcBef>
              <a:buFont typeface="Arial" panose="020B0604020202020204" pitchFamily="34" charset="0"/>
              <a:buChar char="•"/>
              <a:defRPr sz="16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9pPr>
          </a:lstStyle>
          <a:p>
            <a:pPr algn="ctr" eaLnBrk="1" hangingPunct="1">
              <a:buFont typeface="Arial" panose="020B0604020202020204" pitchFamily="34" charset="0"/>
              <a:buNone/>
            </a:pPr>
            <a:r>
              <a:rPr lang="en-GB" altLang="en-US" sz="1200" dirty="0">
                <a:solidFill>
                  <a:schemeClr val="bg1"/>
                </a:solidFill>
                <a:latin typeface="Twinkl" panose="02000000000000000000" pitchFamily="2" charset="77"/>
              </a:rPr>
              <a:t>The Georgians</a:t>
            </a:r>
          </a:p>
        </p:txBody>
      </p:sp>
      <p:sp>
        <p:nvSpPr>
          <p:cNvPr id="74" name="Rounded Rectangle 73">
            <a:extLst>
              <a:ext uri="{FF2B5EF4-FFF2-40B4-BE49-F238E27FC236}">
                <a16:creationId xmlns:a16="http://schemas.microsoft.com/office/drawing/2014/main" id="{FEA1B798-849D-1EA4-5ADD-F8264E12925C}"/>
              </a:ext>
            </a:extLst>
          </p:cNvPr>
          <p:cNvSpPr/>
          <p:nvPr/>
        </p:nvSpPr>
        <p:spPr>
          <a:xfrm>
            <a:off x="7599363" y="1419225"/>
            <a:ext cx="792162" cy="515938"/>
          </a:xfrm>
          <a:prstGeom prst="roundRect">
            <a:avLst/>
          </a:prstGeom>
          <a:solidFill>
            <a:srgbClr val="00C77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0273" name="Content Placeholder 6">
            <a:extLst>
              <a:ext uri="{FF2B5EF4-FFF2-40B4-BE49-F238E27FC236}">
                <a16:creationId xmlns:a16="http://schemas.microsoft.com/office/drawing/2014/main" id="{AC2152C1-7B6D-C84C-7362-D58D74A31641}"/>
              </a:ext>
            </a:extLst>
          </p:cNvPr>
          <p:cNvSpPr>
            <a:spLocks/>
          </p:cNvSpPr>
          <p:nvPr/>
        </p:nvSpPr>
        <p:spPr bwMode="auto">
          <a:xfrm>
            <a:off x="7426325" y="1317625"/>
            <a:ext cx="1135063" cy="420688"/>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lstStyle>
            <a:lvl1pPr>
              <a:lnSpc>
                <a:spcPct val="90000"/>
              </a:lnSpc>
              <a:spcBef>
                <a:spcPts val="1000"/>
              </a:spcBef>
              <a:buFont typeface="Arial" panose="020B0604020202020204" pitchFamily="34" charset="0"/>
              <a:buChar char="•"/>
              <a:defRPr>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1pPr>
            <a:lvl2pPr marL="685800" indent="-228600">
              <a:lnSpc>
                <a:spcPct val="90000"/>
              </a:lnSpc>
              <a:spcBef>
                <a:spcPts val="500"/>
              </a:spcBef>
              <a:buFont typeface="Arial" panose="020B0604020202020204" pitchFamily="34" charset="0"/>
              <a:buChar char="•"/>
              <a:defRPr sz="16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9pPr>
          </a:lstStyle>
          <a:p>
            <a:pPr algn="ctr" eaLnBrk="1" hangingPunct="1">
              <a:buFont typeface="Arial" panose="020B0604020202020204" pitchFamily="34" charset="0"/>
              <a:buNone/>
            </a:pPr>
            <a:r>
              <a:rPr lang="en-GB" altLang="en-US" sz="1200" dirty="0">
                <a:solidFill>
                  <a:schemeClr val="bg1"/>
                </a:solidFill>
              </a:rPr>
              <a:t>The Victorians</a:t>
            </a:r>
          </a:p>
        </p:txBody>
      </p:sp>
      <p:pic>
        <p:nvPicPr>
          <p:cNvPr id="10274" name="Pairs">
            <a:extLst>
              <a:ext uri="{FF2B5EF4-FFF2-40B4-BE49-F238E27FC236}">
                <a16:creationId xmlns:a16="http://schemas.microsoft.com/office/drawing/2014/main" id="{35928CF2-FE8F-96B8-4274-AD80E1BC78D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67625" y="615950"/>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a:extLst>
              <a:ext uri="{FF2B5EF4-FFF2-40B4-BE49-F238E27FC236}">
                <a16:creationId xmlns:a16="http://schemas.microsoft.com/office/drawing/2014/main" id="{8EA62095-019C-301F-0AC3-B03D26E5ABF3}"/>
              </a:ext>
            </a:extLst>
          </p:cNvPr>
          <p:cNvSpPr/>
          <p:nvPr/>
        </p:nvSpPr>
        <p:spPr>
          <a:xfrm>
            <a:off x="1043609" y="1654521"/>
            <a:ext cx="7320929" cy="1114425"/>
          </a:xfrm>
          <a:prstGeom prst="roundRect">
            <a:avLst>
              <a:gd name="adj" fmla="val 4050"/>
            </a:avLst>
          </a:prstGeom>
          <a:solidFill>
            <a:srgbClr val="FFA87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latin typeface="Twinkl" panose="02000000000000000000" pitchFamily="2" charset="77"/>
            </a:endParaRPr>
          </a:p>
        </p:txBody>
      </p:sp>
      <p:sp>
        <p:nvSpPr>
          <p:cNvPr id="11267" name="Content Placeholder 6">
            <a:extLst>
              <a:ext uri="{FF2B5EF4-FFF2-40B4-BE49-F238E27FC236}">
                <a16:creationId xmlns:a16="http://schemas.microsoft.com/office/drawing/2014/main" id="{C625B184-9B89-79A7-A54D-590EE274897B}"/>
              </a:ext>
            </a:extLst>
          </p:cNvPr>
          <p:cNvSpPr>
            <a:spLocks/>
          </p:cNvSpPr>
          <p:nvPr/>
        </p:nvSpPr>
        <p:spPr bwMode="auto">
          <a:xfrm>
            <a:off x="1299369" y="1516408"/>
            <a:ext cx="7145338" cy="1195388"/>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lstStyle>
            <a:lvl1pPr>
              <a:lnSpc>
                <a:spcPct val="90000"/>
              </a:lnSpc>
              <a:spcBef>
                <a:spcPts val="1000"/>
              </a:spcBef>
              <a:buFont typeface="Arial" panose="020B0604020202020204" pitchFamily="34" charset="0"/>
              <a:buChar char="•"/>
              <a:defRPr>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1pPr>
            <a:lvl2pPr marL="685800" indent="-228600">
              <a:lnSpc>
                <a:spcPct val="90000"/>
              </a:lnSpc>
              <a:spcBef>
                <a:spcPts val="500"/>
              </a:spcBef>
              <a:buFont typeface="Arial" panose="020B0604020202020204" pitchFamily="34" charset="0"/>
              <a:buChar char="•"/>
              <a:defRPr sz="16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9pPr>
          </a:lstStyle>
          <a:p>
            <a:pPr algn="just" eaLnBrk="1" hangingPunct="1">
              <a:buFont typeface="Arial" panose="020B0604020202020204" pitchFamily="34" charset="0"/>
              <a:buNone/>
            </a:pPr>
            <a:r>
              <a:rPr lang="en-GB" altLang="en-US" sz="1600" dirty="0">
                <a:latin typeface="Twinkl" panose="02000000000000000000" pitchFamily="2" charset="77"/>
              </a:rPr>
              <a:t>Punishments would be very harsh to try to stop people from committing a crime in the first place. If you had money however, you could pay to have your punishment lessened. If you were a slave, you had no rights at all. The worst crime was considered to be rebellion against the emperor.</a:t>
            </a:r>
          </a:p>
        </p:txBody>
      </p:sp>
      <p:sp>
        <p:nvSpPr>
          <p:cNvPr id="12" name="Rounded Rectangle 11">
            <a:extLst>
              <a:ext uri="{FF2B5EF4-FFF2-40B4-BE49-F238E27FC236}">
                <a16:creationId xmlns:a16="http://schemas.microsoft.com/office/drawing/2014/main" id="{4855143D-E64C-AA99-EB77-12F52E33A73B}"/>
              </a:ext>
            </a:extLst>
          </p:cNvPr>
          <p:cNvSpPr/>
          <p:nvPr/>
        </p:nvSpPr>
        <p:spPr>
          <a:xfrm>
            <a:off x="1043609" y="2836863"/>
            <a:ext cx="5136407" cy="3345276"/>
          </a:xfrm>
          <a:prstGeom prst="roundRect">
            <a:avLst>
              <a:gd name="adj" fmla="val 4050"/>
            </a:avLst>
          </a:prstGeom>
          <a:solidFill>
            <a:srgbClr val="F8C59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0" name="Rounded Rectangle 9">
            <a:extLst>
              <a:ext uri="{FF2B5EF4-FFF2-40B4-BE49-F238E27FC236}">
                <a16:creationId xmlns:a16="http://schemas.microsoft.com/office/drawing/2014/main" id="{27F66FAC-1878-CCA4-7316-EE9F4F2D6621}"/>
              </a:ext>
            </a:extLst>
          </p:cNvPr>
          <p:cNvSpPr/>
          <p:nvPr/>
        </p:nvSpPr>
        <p:spPr>
          <a:xfrm>
            <a:off x="6265035" y="2836863"/>
            <a:ext cx="2123315" cy="3345276"/>
          </a:xfrm>
          <a:prstGeom prst="roundRect">
            <a:avLst>
              <a:gd name="adj" fmla="val 4050"/>
            </a:avLst>
          </a:prstGeom>
          <a:solidFill>
            <a:srgbClr val="F3C75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latin typeface="Twinkl" panose="02000000000000000000" pitchFamily="2" charset="77"/>
            </a:endParaRPr>
          </a:p>
        </p:txBody>
      </p:sp>
      <p:sp>
        <p:nvSpPr>
          <p:cNvPr id="11270" name="Content Placeholder 6">
            <a:extLst>
              <a:ext uri="{FF2B5EF4-FFF2-40B4-BE49-F238E27FC236}">
                <a16:creationId xmlns:a16="http://schemas.microsoft.com/office/drawing/2014/main" id="{C5F0760C-B727-F8A9-1902-606FE1BB2FEF}"/>
              </a:ext>
            </a:extLst>
          </p:cNvPr>
          <p:cNvSpPr>
            <a:spLocks noGrp="1"/>
          </p:cNvSpPr>
          <p:nvPr>
            <p:ph idx="1"/>
          </p:nvPr>
        </p:nvSpPr>
        <p:spPr>
          <a:xfrm>
            <a:off x="6090720" y="2711796"/>
            <a:ext cx="2471945" cy="1677988"/>
          </a:xfrm>
        </p:spPr>
        <p:txBody>
          <a:bodyPr/>
          <a:lstStyle/>
          <a:p>
            <a:pPr marL="0" indent="0" algn="ctr" eaLnBrk="1" hangingPunct="1">
              <a:buFont typeface="Arial" panose="020B0604020202020204" pitchFamily="34" charset="0"/>
              <a:buNone/>
            </a:pPr>
            <a:r>
              <a:rPr lang="en-GB" altLang="en-US" sz="1600" dirty="0">
                <a:latin typeface="Twinkl" panose="02000000000000000000" pitchFamily="2" charset="77"/>
              </a:rPr>
              <a:t>The Romans introduced their laws that were called the </a:t>
            </a:r>
            <a:r>
              <a:rPr lang="en-GB" altLang="en-US" sz="1600" b="1" dirty="0">
                <a:latin typeface="Twinkl" panose="02000000000000000000" pitchFamily="2" charset="77"/>
              </a:rPr>
              <a:t>Twelve Tables</a:t>
            </a:r>
            <a:r>
              <a:rPr lang="en-GB" altLang="en-US" sz="1600" dirty="0">
                <a:latin typeface="Twinkl" panose="02000000000000000000" pitchFamily="2" charset="77"/>
              </a:rPr>
              <a:t>, that were written around 450 BC.</a:t>
            </a:r>
            <a:endParaRPr lang="en-GB" altLang="en-US" sz="1600" dirty="0"/>
          </a:p>
          <a:p>
            <a:pPr marL="0" indent="0" algn="ctr" eaLnBrk="1" hangingPunct="1">
              <a:buFont typeface="Arial" panose="020B0604020202020204" pitchFamily="34" charset="0"/>
              <a:buNone/>
            </a:pPr>
            <a:r>
              <a:rPr lang="en-GB" altLang="en-US" sz="1600" dirty="0"/>
              <a:t> </a:t>
            </a:r>
          </a:p>
        </p:txBody>
      </p:sp>
      <p:sp>
        <p:nvSpPr>
          <p:cNvPr id="11271" name="Title 5">
            <a:extLst>
              <a:ext uri="{FF2B5EF4-FFF2-40B4-BE49-F238E27FC236}">
                <a16:creationId xmlns:a16="http://schemas.microsoft.com/office/drawing/2014/main" id="{15EBA2B0-C1C4-5E21-A816-5801B72C08F3}"/>
              </a:ext>
            </a:extLst>
          </p:cNvPr>
          <p:cNvSpPr>
            <a:spLocks noGrp="1"/>
          </p:cNvSpPr>
          <p:nvPr>
            <p:ph type="title"/>
          </p:nvPr>
        </p:nvSpPr>
        <p:spPr>
          <a:xfrm>
            <a:off x="503238" y="792163"/>
            <a:ext cx="8137525" cy="782637"/>
          </a:xfrm>
        </p:spPr>
        <p:txBody>
          <a:bodyPr>
            <a:normAutofit fontScale="90000"/>
          </a:bodyPr>
          <a:lstStyle/>
          <a:p>
            <a:pPr algn="ctr" eaLnBrk="1" hangingPunct="1">
              <a:defRPr/>
            </a:pPr>
            <a:r>
              <a:rPr lang="en-GB" altLang="en-US" sz="3200" dirty="0">
                <a:latin typeface="Twinkl" panose="02000000000000000000" pitchFamily="2" charset="77"/>
              </a:rPr>
              <a:t>Crime and Punishment Through the Ages</a:t>
            </a:r>
            <a:br>
              <a:rPr lang="en-GB" altLang="en-US" sz="3600" dirty="0">
                <a:latin typeface="Twinkl" panose="02000000000000000000" pitchFamily="2" charset="77"/>
              </a:rPr>
            </a:br>
            <a:r>
              <a:rPr lang="en-GB" altLang="en-US" sz="3600" dirty="0">
                <a:latin typeface="Twinkl" panose="02000000000000000000" pitchFamily="2" charset="77"/>
              </a:rPr>
              <a:t>The Romans</a:t>
            </a:r>
          </a:p>
        </p:txBody>
      </p:sp>
      <p:sp>
        <p:nvSpPr>
          <p:cNvPr id="11272" name="Content Placeholder 6">
            <a:extLst>
              <a:ext uri="{FF2B5EF4-FFF2-40B4-BE49-F238E27FC236}">
                <a16:creationId xmlns:a16="http://schemas.microsoft.com/office/drawing/2014/main" id="{B48CEC3F-BD8B-DD1D-A07B-5851478C50D6}"/>
              </a:ext>
            </a:extLst>
          </p:cNvPr>
          <p:cNvSpPr>
            <a:spLocks/>
          </p:cNvSpPr>
          <p:nvPr/>
        </p:nvSpPr>
        <p:spPr bwMode="auto">
          <a:xfrm>
            <a:off x="1781746" y="4237762"/>
            <a:ext cx="4483289" cy="1871799"/>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lstStyle>
            <a:lvl1pPr>
              <a:lnSpc>
                <a:spcPct val="90000"/>
              </a:lnSpc>
              <a:spcBef>
                <a:spcPts val="1000"/>
              </a:spcBef>
              <a:buFont typeface="Arial" panose="020B0604020202020204" pitchFamily="34" charset="0"/>
              <a:buChar char="•"/>
              <a:defRPr>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1pPr>
            <a:lvl2pPr marL="685800" indent="-228600">
              <a:lnSpc>
                <a:spcPct val="90000"/>
              </a:lnSpc>
              <a:spcBef>
                <a:spcPts val="500"/>
              </a:spcBef>
              <a:buFont typeface="Arial" panose="020B0604020202020204" pitchFamily="34" charset="0"/>
              <a:buChar char="•"/>
              <a:defRPr sz="16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9pPr>
          </a:lstStyle>
          <a:p>
            <a:pPr algn="just" eaLnBrk="1" hangingPunct="1">
              <a:buFont typeface="Arial" panose="020B0604020202020204" pitchFamily="34" charset="0"/>
              <a:buNone/>
            </a:pPr>
            <a:r>
              <a:rPr lang="en-GB" altLang="en-US" sz="1600" dirty="0">
                <a:solidFill>
                  <a:schemeClr val="tx1"/>
                </a:solidFill>
                <a:latin typeface="Twinkl" panose="02000000000000000000" pitchFamily="2" charset="77"/>
              </a:rPr>
              <a:t>People accused of committing a crime were taken to court to be judged guilty or not guilty. If it was a serious crime, a </a:t>
            </a:r>
            <a:r>
              <a:rPr lang="en-GB" altLang="en-US" sz="1600" b="1" dirty="0">
                <a:solidFill>
                  <a:schemeClr val="tx1"/>
                </a:solidFill>
                <a:latin typeface="Twinkl" panose="02000000000000000000" pitchFamily="2" charset="77"/>
              </a:rPr>
              <a:t>jury</a:t>
            </a:r>
            <a:r>
              <a:rPr lang="en-GB" altLang="en-US" sz="1600" dirty="0">
                <a:solidFill>
                  <a:schemeClr val="tx1"/>
                </a:solidFill>
                <a:latin typeface="Twinkl" panose="02000000000000000000" pitchFamily="2" charset="77"/>
              </a:rPr>
              <a:t> would decide whether they were guilty or not. If it was a minor crime, the </a:t>
            </a:r>
            <a:r>
              <a:rPr lang="en-GB" altLang="en-US" sz="1600" b="1" dirty="0">
                <a:solidFill>
                  <a:schemeClr val="tx1"/>
                </a:solidFill>
                <a:latin typeface="Twinkl" panose="02000000000000000000" pitchFamily="2" charset="77"/>
              </a:rPr>
              <a:t>judge</a:t>
            </a:r>
            <a:r>
              <a:rPr lang="en-GB" altLang="en-US" sz="1600" dirty="0">
                <a:solidFill>
                  <a:schemeClr val="tx1"/>
                </a:solidFill>
                <a:latin typeface="Twinkl" panose="02000000000000000000" pitchFamily="2" charset="77"/>
              </a:rPr>
              <a:t> would decide. The job of finding a criminal was the role of the </a:t>
            </a:r>
            <a:r>
              <a:rPr lang="en-GB" altLang="en-US" sz="1600" b="1" dirty="0">
                <a:solidFill>
                  <a:schemeClr val="tx1"/>
                </a:solidFill>
                <a:latin typeface="Twinkl" panose="02000000000000000000" pitchFamily="2" charset="77"/>
              </a:rPr>
              <a:t>legionaries.</a:t>
            </a:r>
          </a:p>
        </p:txBody>
      </p:sp>
      <p:pic>
        <p:nvPicPr>
          <p:cNvPr id="11273" name="Picture 4">
            <a:extLst>
              <a:ext uri="{FF2B5EF4-FFF2-40B4-BE49-F238E27FC236}">
                <a16:creationId xmlns:a16="http://schemas.microsoft.com/office/drawing/2014/main" id="{194185C2-ED2B-5C18-73A8-59F5D2FAAAEC}"/>
              </a:ext>
            </a:extLst>
          </p:cNvPr>
          <p:cNvPicPr>
            <a:picLocks noChangeAspect="1"/>
          </p:cNvPicPr>
          <p:nvPr/>
        </p:nvPicPr>
        <p:blipFill>
          <a:blip r:embed="rId2">
            <a:extLst>
              <a:ext uri="{28A0092B-C50C-407E-A947-70E740481C1C}">
                <a14:useLocalDpi xmlns:a14="http://schemas.microsoft.com/office/drawing/2010/main" val="0"/>
              </a:ext>
            </a:extLst>
          </a:blip>
          <a:srcRect r="83572" b="69611"/>
          <a:stretch>
            <a:fillRect/>
          </a:stretch>
        </p:blipFill>
        <p:spPr bwMode="auto">
          <a:xfrm>
            <a:off x="6796934" y="4405039"/>
            <a:ext cx="1133475" cy="166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4" name="Picture 13">
            <a:extLst>
              <a:ext uri="{FF2B5EF4-FFF2-40B4-BE49-F238E27FC236}">
                <a16:creationId xmlns:a16="http://schemas.microsoft.com/office/drawing/2014/main" id="{8329A1BE-32B0-D7E7-A447-FBB1BE56B51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89012" y="2714115"/>
            <a:ext cx="3927475" cy="1750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5" name="Picture 14">
            <a:extLst>
              <a:ext uri="{FF2B5EF4-FFF2-40B4-BE49-F238E27FC236}">
                <a16:creationId xmlns:a16="http://schemas.microsoft.com/office/drawing/2014/main" id="{D943B8C5-1DDC-9564-76A3-750BB374C56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6986" y="1574800"/>
            <a:ext cx="2092654" cy="5155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a:extLst>
              <a:ext uri="{FF2B5EF4-FFF2-40B4-BE49-F238E27FC236}">
                <a16:creationId xmlns:a16="http://schemas.microsoft.com/office/drawing/2014/main" id="{FE641233-C023-69BD-75DF-7052B0D5BA36}"/>
              </a:ext>
            </a:extLst>
          </p:cNvPr>
          <p:cNvSpPr/>
          <p:nvPr/>
        </p:nvSpPr>
        <p:spPr>
          <a:xfrm>
            <a:off x="755651" y="2324100"/>
            <a:ext cx="3259760" cy="3768725"/>
          </a:xfrm>
          <a:prstGeom prst="roundRect">
            <a:avLst>
              <a:gd name="adj" fmla="val 2917"/>
            </a:avLst>
          </a:prstGeom>
          <a:solidFill>
            <a:srgbClr val="69FFC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9" name="Rounded Rectangle 8">
            <a:extLst>
              <a:ext uri="{FF2B5EF4-FFF2-40B4-BE49-F238E27FC236}">
                <a16:creationId xmlns:a16="http://schemas.microsoft.com/office/drawing/2014/main" id="{BBD0428F-194E-7744-1849-536850AEF148}"/>
              </a:ext>
            </a:extLst>
          </p:cNvPr>
          <p:cNvSpPr/>
          <p:nvPr/>
        </p:nvSpPr>
        <p:spPr>
          <a:xfrm>
            <a:off x="755650" y="1684338"/>
            <a:ext cx="7608888" cy="600075"/>
          </a:xfrm>
          <a:prstGeom prst="roundRect">
            <a:avLst>
              <a:gd name="adj" fmla="val 4050"/>
            </a:avLst>
          </a:prstGeom>
          <a:solidFill>
            <a:srgbClr val="C5E16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0" name="Rounded Rectangle 9">
            <a:extLst>
              <a:ext uri="{FF2B5EF4-FFF2-40B4-BE49-F238E27FC236}">
                <a16:creationId xmlns:a16="http://schemas.microsoft.com/office/drawing/2014/main" id="{868D9FFF-1D15-989B-5199-C79C8EA34A0C}"/>
              </a:ext>
            </a:extLst>
          </p:cNvPr>
          <p:cNvSpPr/>
          <p:nvPr/>
        </p:nvSpPr>
        <p:spPr>
          <a:xfrm>
            <a:off x="4054408" y="4473579"/>
            <a:ext cx="4333942" cy="1624010"/>
          </a:xfrm>
          <a:prstGeom prst="roundRect">
            <a:avLst>
              <a:gd name="adj" fmla="val 4050"/>
            </a:avLst>
          </a:prstGeom>
          <a:solidFill>
            <a:srgbClr val="C5E16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2293" name="Content Placeholder 6">
            <a:extLst>
              <a:ext uri="{FF2B5EF4-FFF2-40B4-BE49-F238E27FC236}">
                <a16:creationId xmlns:a16="http://schemas.microsoft.com/office/drawing/2014/main" id="{9033EED7-B85B-B7CD-EC77-D05A24444516}"/>
              </a:ext>
            </a:extLst>
          </p:cNvPr>
          <p:cNvSpPr>
            <a:spLocks noGrp="1"/>
          </p:cNvSpPr>
          <p:nvPr>
            <p:ph idx="1"/>
          </p:nvPr>
        </p:nvSpPr>
        <p:spPr>
          <a:xfrm>
            <a:off x="4054408" y="4552156"/>
            <a:ext cx="3350243" cy="1485900"/>
          </a:xfrm>
        </p:spPr>
        <p:txBody>
          <a:bodyPr anchor="ctr"/>
          <a:lstStyle/>
          <a:p>
            <a:pPr marL="0" indent="0" eaLnBrk="1" hangingPunct="1">
              <a:buFont typeface="Arial" panose="020B0604020202020204" pitchFamily="34" charset="0"/>
              <a:buNone/>
            </a:pPr>
            <a:r>
              <a:rPr lang="en-GB" altLang="en-US" sz="1500" dirty="0">
                <a:latin typeface="Twinkl" panose="02000000000000000000" pitchFamily="2" charset="77"/>
              </a:rPr>
              <a:t>A common way to solve disputes between a victim’s family and a criminal was through payment called </a:t>
            </a:r>
            <a:r>
              <a:rPr lang="en-GB" altLang="en-US" sz="1500" b="1" dirty="0">
                <a:latin typeface="Twinkl" panose="02000000000000000000" pitchFamily="2" charset="77"/>
              </a:rPr>
              <a:t>wergild. </a:t>
            </a:r>
            <a:r>
              <a:rPr lang="en-GB" altLang="en-US" sz="1500" dirty="0">
                <a:latin typeface="Twinkl" panose="02000000000000000000" pitchFamily="2" charset="77"/>
              </a:rPr>
              <a:t>Wergild would be paid to the family if someone was killed or injured.</a:t>
            </a:r>
          </a:p>
        </p:txBody>
      </p:sp>
      <p:sp>
        <p:nvSpPr>
          <p:cNvPr id="12294" name="Title 5">
            <a:extLst>
              <a:ext uri="{FF2B5EF4-FFF2-40B4-BE49-F238E27FC236}">
                <a16:creationId xmlns:a16="http://schemas.microsoft.com/office/drawing/2014/main" id="{AA41CBBB-455B-43C2-2C5C-61B204E92B3F}"/>
              </a:ext>
            </a:extLst>
          </p:cNvPr>
          <p:cNvSpPr>
            <a:spLocks noGrp="1"/>
          </p:cNvSpPr>
          <p:nvPr>
            <p:ph type="title"/>
          </p:nvPr>
        </p:nvSpPr>
        <p:spPr>
          <a:xfrm>
            <a:off x="503238" y="792163"/>
            <a:ext cx="8137525" cy="782637"/>
          </a:xfrm>
        </p:spPr>
        <p:txBody>
          <a:bodyPr>
            <a:normAutofit fontScale="90000"/>
          </a:bodyPr>
          <a:lstStyle/>
          <a:p>
            <a:pPr algn="ctr" eaLnBrk="1" hangingPunct="1">
              <a:defRPr/>
            </a:pPr>
            <a:r>
              <a:rPr lang="en-GB" altLang="en-US" sz="3200" dirty="0">
                <a:latin typeface="Twinkl" panose="02000000000000000000" pitchFamily="2" charset="77"/>
              </a:rPr>
              <a:t>Crime and Punishment Through the Ages</a:t>
            </a:r>
            <a:br>
              <a:rPr lang="en-GB" altLang="en-US" sz="3600" dirty="0">
                <a:latin typeface="Twinkl" panose="02000000000000000000" pitchFamily="2" charset="77"/>
              </a:rPr>
            </a:br>
            <a:r>
              <a:rPr lang="en-GB" altLang="en-US" sz="3600" dirty="0">
                <a:latin typeface="Twinkl" panose="02000000000000000000" pitchFamily="2" charset="77"/>
              </a:rPr>
              <a:t>The Anglo-Saxons</a:t>
            </a:r>
          </a:p>
        </p:txBody>
      </p:sp>
      <p:sp>
        <p:nvSpPr>
          <p:cNvPr id="12295" name="Content Placeholder 6">
            <a:extLst>
              <a:ext uri="{FF2B5EF4-FFF2-40B4-BE49-F238E27FC236}">
                <a16:creationId xmlns:a16="http://schemas.microsoft.com/office/drawing/2014/main" id="{66FDD0DB-8D3E-F111-9A59-1CCD55293081}"/>
              </a:ext>
            </a:extLst>
          </p:cNvPr>
          <p:cNvSpPr>
            <a:spLocks/>
          </p:cNvSpPr>
          <p:nvPr/>
        </p:nvSpPr>
        <p:spPr bwMode="auto">
          <a:xfrm>
            <a:off x="754124" y="2324100"/>
            <a:ext cx="3261286" cy="2173288"/>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nchor="ctr"/>
          <a:lstStyle>
            <a:lvl1pPr>
              <a:lnSpc>
                <a:spcPct val="90000"/>
              </a:lnSpc>
              <a:spcBef>
                <a:spcPts val="1000"/>
              </a:spcBef>
              <a:buFont typeface="Arial" panose="020B0604020202020204" pitchFamily="34" charset="0"/>
              <a:buChar char="•"/>
              <a:defRPr>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1pPr>
            <a:lvl2pPr marL="685800" indent="-228600">
              <a:lnSpc>
                <a:spcPct val="90000"/>
              </a:lnSpc>
              <a:spcBef>
                <a:spcPts val="500"/>
              </a:spcBef>
              <a:buFont typeface="Arial" panose="020B0604020202020204" pitchFamily="34" charset="0"/>
              <a:buChar char="•"/>
              <a:defRPr sz="16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9pPr>
          </a:lstStyle>
          <a:p>
            <a:pPr algn="just" eaLnBrk="1" hangingPunct="1">
              <a:buFont typeface="Arial" panose="020B0604020202020204" pitchFamily="34" charset="0"/>
              <a:buNone/>
            </a:pPr>
            <a:r>
              <a:rPr lang="en-GB" altLang="en-US" sz="1500" dirty="0">
                <a:latin typeface="Twinkl" panose="02000000000000000000" pitchFamily="2" charset="77"/>
              </a:rPr>
              <a:t>Communities were divided into groups of 10 men, that were called </a:t>
            </a:r>
            <a:r>
              <a:rPr lang="en-GB" altLang="en-US" sz="1500" b="1" dirty="0">
                <a:latin typeface="Twinkl" panose="02000000000000000000" pitchFamily="2" charset="77"/>
              </a:rPr>
              <a:t>tithings.</a:t>
            </a:r>
            <a:r>
              <a:rPr lang="en-GB" altLang="en-US" sz="1500" dirty="0">
                <a:latin typeface="Twinkl" panose="02000000000000000000" pitchFamily="2" charset="77"/>
              </a:rPr>
              <a:t> These men were responsible for each other’s behaviour. When a village needed to find a criminal, they would call upon all of the community to find them – this was called a </a:t>
            </a:r>
            <a:r>
              <a:rPr lang="en-GB" altLang="en-US" sz="1500" b="1" dirty="0">
                <a:latin typeface="Twinkl" panose="02000000000000000000" pitchFamily="2" charset="77"/>
              </a:rPr>
              <a:t>hue and cry.</a:t>
            </a:r>
          </a:p>
        </p:txBody>
      </p:sp>
      <p:sp>
        <p:nvSpPr>
          <p:cNvPr id="16" name="Rounded Rectangle 15">
            <a:extLst>
              <a:ext uri="{FF2B5EF4-FFF2-40B4-BE49-F238E27FC236}">
                <a16:creationId xmlns:a16="http://schemas.microsoft.com/office/drawing/2014/main" id="{EE9B9833-E715-65DB-DB58-4997E3C08336}"/>
              </a:ext>
            </a:extLst>
          </p:cNvPr>
          <p:cNvSpPr/>
          <p:nvPr/>
        </p:nvSpPr>
        <p:spPr>
          <a:xfrm>
            <a:off x="4054408" y="2324101"/>
            <a:ext cx="4310130" cy="2085976"/>
          </a:xfrm>
          <a:prstGeom prst="roundRect">
            <a:avLst>
              <a:gd name="adj" fmla="val 4050"/>
            </a:avLst>
          </a:prstGeom>
          <a:solidFill>
            <a:srgbClr val="00DE8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2297" name="Content Placeholder 6">
            <a:extLst>
              <a:ext uri="{FF2B5EF4-FFF2-40B4-BE49-F238E27FC236}">
                <a16:creationId xmlns:a16="http://schemas.microsoft.com/office/drawing/2014/main" id="{1E027DC3-6618-EF9C-1C73-BE7F63EA46B2}"/>
              </a:ext>
            </a:extLst>
          </p:cNvPr>
          <p:cNvSpPr>
            <a:spLocks/>
          </p:cNvSpPr>
          <p:nvPr/>
        </p:nvSpPr>
        <p:spPr bwMode="auto">
          <a:xfrm>
            <a:off x="628680" y="1623880"/>
            <a:ext cx="7886639" cy="739775"/>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nchor="ctr"/>
          <a:lstStyle>
            <a:lvl1pPr>
              <a:lnSpc>
                <a:spcPct val="90000"/>
              </a:lnSpc>
              <a:spcBef>
                <a:spcPts val="1000"/>
              </a:spcBef>
              <a:buFont typeface="Arial" panose="020B0604020202020204" pitchFamily="34" charset="0"/>
              <a:buChar char="•"/>
              <a:defRPr>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1pPr>
            <a:lvl2pPr marL="685800" indent="-228600">
              <a:lnSpc>
                <a:spcPct val="90000"/>
              </a:lnSpc>
              <a:spcBef>
                <a:spcPts val="500"/>
              </a:spcBef>
              <a:buFont typeface="Arial" panose="020B0604020202020204" pitchFamily="34" charset="0"/>
              <a:buChar char="•"/>
              <a:defRPr sz="16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9pPr>
          </a:lstStyle>
          <a:p>
            <a:pPr eaLnBrk="1" hangingPunct="1">
              <a:buFont typeface="Arial" panose="020B0604020202020204" pitchFamily="34" charset="0"/>
              <a:buNone/>
            </a:pPr>
            <a:r>
              <a:rPr lang="en-GB" altLang="en-US" sz="1500" dirty="0">
                <a:latin typeface="Twinkl" panose="02000000000000000000" pitchFamily="2" charset="77"/>
              </a:rPr>
              <a:t>The Anglo-Saxons also used very harsh punishments to stop people from committing crimes. Punishments ranged from hanging, branding and whipping to </a:t>
            </a:r>
            <a:r>
              <a:rPr lang="en-GB" altLang="en-US" sz="1500" b="1" dirty="0">
                <a:latin typeface="Twinkl" panose="02000000000000000000" pitchFamily="2" charset="77"/>
              </a:rPr>
              <a:t>trials by ordeal.</a:t>
            </a:r>
          </a:p>
        </p:txBody>
      </p:sp>
      <p:pic>
        <p:nvPicPr>
          <p:cNvPr id="12298" name="Picture 1">
            <a:extLst>
              <a:ext uri="{FF2B5EF4-FFF2-40B4-BE49-F238E27FC236}">
                <a16:creationId xmlns:a16="http://schemas.microsoft.com/office/drawing/2014/main" id="{CE70415D-F322-7951-636D-66D55DF0414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9763" y="4384746"/>
            <a:ext cx="3585310" cy="2006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9" name="Content Placeholder 6">
            <a:extLst>
              <a:ext uri="{FF2B5EF4-FFF2-40B4-BE49-F238E27FC236}">
                <a16:creationId xmlns:a16="http://schemas.microsoft.com/office/drawing/2014/main" id="{43B199DE-6EEA-D69C-C45C-F43EF76003C5}"/>
              </a:ext>
            </a:extLst>
          </p:cNvPr>
          <p:cNvSpPr>
            <a:spLocks/>
          </p:cNvSpPr>
          <p:nvPr/>
        </p:nvSpPr>
        <p:spPr bwMode="auto">
          <a:xfrm>
            <a:off x="4033702" y="2368417"/>
            <a:ext cx="3202745" cy="2054224"/>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nchor="ctr"/>
          <a:lstStyle>
            <a:lvl1pPr>
              <a:lnSpc>
                <a:spcPct val="90000"/>
              </a:lnSpc>
              <a:spcBef>
                <a:spcPts val="1000"/>
              </a:spcBef>
              <a:buFont typeface="Arial" panose="020B0604020202020204" pitchFamily="34" charset="0"/>
              <a:buChar char="•"/>
              <a:defRPr>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1pPr>
            <a:lvl2pPr marL="685800" indent="-228600">
              <a:lnSpc>
                <a:spcPct val="90000"/>
              </a:lnSpc>
              <a:spcBef>
                <a:spcPts val="500"/>
              </a:spcBef>
              <a:buFont typeface="Arial" panose="020B0604020202020204" pitchFamily="34" charset="0"/>
              <a:buChar char="•"/>
              <a:defRPr sz="16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9pPr>
          </a:lstStyle>
          <a:p>
            <a:pPr algn="just" eaLnBrk="1" hangingPunct="1">
              <a:buFont typeface="Arial" panose="020B0604020202020204" pitchFamily="34" charset="0"/>
              <a:buNone/>
            </a:pPr>
            <a:r>
              <a:rPr lang="en-GB" altLang="en-US" sz="1500" dirty="0">
                <a:latin typeface="Twinkl" panose="02000000000000000000" pitchFamily="2" charset="77"/>
              </a:rPr>
              <a:t>If the person accused of the crime could not find enough </a:t>
            </a:r>
            <a:r>
              <a:rPr lang="en-GB" altLang="en-US" sz="1500" b="1" dirty="0">
                <a:latin typeface="Twinkl" panose="02000000000000000000" pitchFamily="2" charset="77"/>
              </a:rPr>
              <a:t>oath-keepers</a:t>
            </a:r>
            <a:r>
              <a:rPr lang="en-GB" altLang="en-US" sz="1500" dirty="0">
                <a:latin typeface="Twinkl" panose="02000000000000000000" pitchFamily="2" charset="77"/>
              </a:rPr>
              <a:t> (to say that they were innocent of the crime) then they may face a trial by ordeal. Anglo-Saxons believed that through these trials, God would decide whether the person was guilty or not.</a:t>
            </a:r>
          </a:p>
        </p:txBody>
      </p:sp>
      <p:pic>
        <p:nvPicPr>
          <p:cNvPr id="12300" name="Picture 17">
            <a:extLst>
              <a:ext uri="{FF2B5EF4-FFF2-40B4-BE49-F238E27FC236}">
                <a16:creationId xmlns:a16="http://schemas.microsoft.com/office/drawing/2014/main" id="{8C6AA565-145A-3605-F5B5-EFE011F6034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213464" y="2386012"/>
            <a:ext cx="1045735" cy="208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1" name="Picture 18">
            <a:extLst>
              <a:ext uri="{FF2B5EF4-FFF2-40B4-BE49-F238E27FC236}">
                <a16:creationId xmlns:a16="http://schemas.microsoft.com/office/drawing/2014/main" id="{935F586E-39FB-B930-E89A-8A572607BAC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332663" y="4632325"/>
            <a:ext cx="1096962" cy="155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2" name="Picture 19">
            <a:extLst>
              <a:ext uri="{FF2B5EF4-FFF2-40B4-BE49-F238E27FC236}">
                <a16:creationId xmlns:a16="http://schemas.microsoft.com/office/drawing/2014/main" id="{D4E50033-31FC-A796-D85A-0C3F2A2BFFC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561138" y="5781675"/>
            <a:ext cx="1054100"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a:extLst>
              <a:ext uri="{FF2B5EF4-FFF2-40B4-BE49-F238E27FC236}">
                <a16:creationId xmlns:a16="http://schemas.microsoft.com/office/drawing/2014/main" id="{D6E46645-D9EB-CAF6-A7E0-21A6401B4816}"/>
              </a:ext>
            </a:extLst>
          </p:cNvPr>
          <p:cNvSpPr/>
          <p:nvPr/>
        </p:nvSpPr>
        <p:spPr>
          <a:xfrm>
            <a:off x="755650" y="1574800"/>
            <a:ext cx="2703513" cy="4518025"/>
          </a:xfrm>
          <a:prstGeom prst="roundRect">
            <a:avLst>
              <a:gd name="adj" fmla="val 2917"/>
            </a:avLst>
          </a:prstGeom>
          <a:solidFill>
            <a:srgbClr val="FDA5A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0" name="Rounded Rectangle 9">
            <a:extLst>
              <a:ext uri="{FF2B5EF4-FFF2-40B4-BE49-F238E27FC236}">
                <a16:creationId xmlns:a16="http://schemas.microsoft.com/office/drawing/2014/main" id="{6A512299-1AAE-749E-1B8E-3CB6EB549B29}"/>
              </a:ext>
            </a:extLst>
          </p:cNvPr>
          <p:cNvSpPr/>
          <p:nvPr/>
        </p:nvSpPr>
        <p:spPr>
          <a:xfrm>
            <a:off x="3506788" y="3092450"/>
            <a:ext cx="4889500" cy="3000375"/>
          </a:xfrm>
          <a:prstGeom prst="roundRect">
            <a:avLst>
              <a:gd name="adj" fmla="val 4050"/>
            </a:avLst>
          </a:prstGeom>
          <a:solidFill>
            <a:srgbClr val="F3C3D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3316" name="Content Placeholder 6">
            <a:extLst>
              <a:ext uri="{FF2B5EF4-FFF2-40B4-BE49-F238E27FC236}">
                <a16:creationId xmlns:a16="http://schemas.microsoft.com/office/drawing/2014/main" id="{4E253AB6-22E7-0AC7-6868-B8C13C114100}"/>
              </a:ext>
            </a:extLst>
          </p:cNvPr>
          <p:cNvSpPr>
            <a:spLocks noGrp="1"/>
          </p:cNvSpPr>
          <p:nvPr>
            <p:ph idx="1"/>
          </p:nvPr>
        </p:nvSpPr>
        <p:spPr>
          <a:xfrm>
            <a:off x="3429965" y="2948782"/>
            <a:ext cx="3640137" cy="2493962"/>
          </a:xfrm>
        </p:spPr>
        <p:txBody>
          <a:bodyPr/>
          <a:lstStyle/>
          <a:p>
            <a:pPr marL="0" indent="0" algn="just" eaLnBrk="1" hangingPunct="1">
              <a:buFont typeface="Arial" panose="020B0604020202020204" pitchFamily="34" charset="0"/>
              <a:buNone/>
            </a:pPr>
            <a:r>
              <a:rPr lang="en-GB" altLang="en-US" sz="1500" dirty="0">
                <a:latin typeface="Twinkl" panose="02000000000000000000" pitchFamily="2" charset="77"/>
              </a:rPr>
              <a:t>If a woman was thought to be a witch, she would be tied to a </a:t>
            </a:r>
            <a:r>
              <a:rPr lang="en-GB" altLang="en-US" sz="1500" b="1" dirty="0">
                <a:latin typeface="Twinkl" panose="02000000000000000000" pitchFamily="2" charset="77"/>
              </a:rPr>
              <a:t>ducking stool </a:t>
            </a:r>
            <a:r>
              <a:rPr lang="en-GB" altLang="en-US" sz="1500" dirty="0">
                <a:latin typeface="Twinkl" panose="02000000000000000000" pitchFamily="2" charset="77"/>
              </a:rPr>
              <a:t>and lowered into water. If she floated, she was considered a witch and would be killed.  If she drowned, she would be thought innocent but it would be too late for the poor woman!</a:t>
            </a:r>
          </a:p>
          <a:p>
            <a:pPr marL="0" indent="0" algn="just" eaLnBrk="1" hangingPunct="1">
              <a:buFont typeface="Arial" panose="020B0604020202020204" pitchFamily="34" charset="0"/>
              <a:buNone/>
            </a:pPr>
            <a:r>
              <a:rPr lang="en-GB" altLang="en-US" sz="1500" dirty="0">
                <a:latin typeface="Twinkl" panose="02000000000000000000" pitchFamily="2" charset="77"/>
              </a:rPr>
              <a:t>If they had been causing a local nuisance, some men would have to wear a </a:t>
            </a:r>
            <a:r>
              <a:rPr lang="en-GB" altLang="en-US" sz="1500" b="1" dirty="0">
                <a:latin typeface="Twinkl" panose="02000000000000000000" pitchFamily="2" charset="77"/>
              </a:rPr>
              <a:t>drunkard’s cloak </a:t>
            </a:r>
            <a:r>
              <a:rPr lang="en-GB" altLang="en-US" sz="1500" dirty="0">
                <a:latin typeface="Twinkl" panose="02000000000000000000" pitchFamily="2" charset="77"/>
              </a:rPr>
              <a:t>– a large barrel that restricted movement – and walk around their village.</a:t>
            </a:r>
          </a:p>
          <a:p>
            <a:pPr marL="0" indent="0" algn="just" eaLnBrk="1" hangingPunct="1">
              <a:buFont typeface="Arial" panose="020B0604020202020204" pitchFamily="34" charset="0"/>
              <a:buNone/>
            </a:pPr>
            <a:endParaRPr lang="en-GB" altLang="en-US" sz="1500" dirty="0">
              <a:latin typeface="Twinkl" panose="02000000000000000000" pitchFamily="2" charset="77"/>
            </a:endParaRPr>
          </a:p>
          <a:p>
            <a:pPr marL="0" indent="0" algn="just" eaLnBrk="1" hangingPunct="1">
              <a:buFont typeface="Arial" panose="020B0604020202020204" pitchFamily="34" charset="0"/>
              <a:buNone/>
            </a:pPr>
            <a:r>
              <a:rPr lang="en-GB" altLang="en-US" sz="1500" dirty="0">
                <a:latin typeface="Twinkl" panose="02000000000000000000" pitchFamily="2" charset="77"/>
              </a:rPr>
              <a:t> </a:t>
            </a:r>
          </a:p>
        </p:txBody>
      </p:sp>
      <p:sp>
        <p:nvSpPr>
          <p:cNvPr id="13317" name="Title 5">
            <a:extLst>
              <a:ext uri="{FF2B5EF4-FFF2-40B4-BE49-F238E27FC236}">
                <a16:creationId xmlns:a16="http://schemas.microsoft.com/office/drawing/2014/main" id="{5D64D57C-2C88-B8D1-926F-8F227EAE5FC4}"/>
              </a:ext>
            </a:extLst>
          </p:cNvPr>
          <p:cNvSpPr>
            <a:spLocks noGrp="1"/>
          </p:cNvSpPr>
          <p:nvPr>
            <p:ph type="title"/>
          </p:nvPr>
        </p:nvSpPr>
        <p:spPr>
          <a:xfrm>
            <a:off x="503238" y="792163"/>
            <a:ext cx="8137525" cy="782637"/>
          </a:xfrm>
        </p:spPr>
        <p:txBody>
          <a:bodyPr>
            <a:normAutofit fontScale="90000"/>
          </a:bodyPr>
          <a:lstStyle/>
          <a:p>
            <a:pPr algn="ctr" eaLnBrk="1" hangingPunct="1">
              <a:defRPr/>
            </a:pPr>
            <a:r>
              <a:rPr lang="en-GB" altLang="en-US" sz="3200" dirty="0">
                <a:latin typeface="Twinkl" panose="02000000000000000000" pitchFamily="2" charset="77"/>
              </a:rPr>
              <a:t>Crime and Punishment Through the Ages</a:t>
            </a:r>
            <a:br>
              <a:rPr lang="en-GB" altLang="en-US" sz="3600" dirty="0">
                <a:latin typeface="Twinkl" panose="02000000000000000000" pitchFamily="2" charset="77"/>
              </a:rPr>
            </a:br>
            <a:r>
              <a:rPr lang="en-GB" altLang="en-US" sz="3600" dirty="0">
                <a:latin typeface="Twinkl" panose="02000000000000000000" pitchFamily="2" charset="77"/>
              </a:rPr>
              <a:t>The Tudors</a:t>
            </a:r>
          </a:p>
        </p:txBody>
      </p:sp>
      <p:sp>
        <p:nvSpPr>
          <p:cNvPr id="13318" name="Content Placeholder 6">
            <a:extLst>
              <a:ext uri="{FF2B5EF4-FFF2-40B4-BE49-F238E27FC236}">
                <a16:creationId xmlns:a16="http://schemas.microsoft.com/office/drawing/2014/main" id="{93C2E2C5-B0FC-A8DA-6144-0157B6828C7F}"/>
              </a:ext>
            </a:extLst>
          </p:cNvPr>
          <p:cNvSpPr>
            <a:spLocks/>
          </p:cNvSpPr>
          <p:nvPr/>
        </p:nvSpPr>
        <p:spPr bwMode="auto">
          <a:xfrm>
            <a:off x="619125" y="1431925"/>
            <a:ext cx="2955925" cy="2620963"/>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lstStyle>
            <a:lvl1pPr>
              <a:lnSpc>
                <a:spcPct val="90000"/>
              </a:lnSpc>
              <a:spcBef>
                <a:spcPts val="1000"/>
              </a:spcBef>
              <a:buFont typeface="Arial" panose="020B0604020202020204" pitchFamily="34" charset="0"/>
              <a:buChar char="•"/>
              <a:defRPr>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1pPr>
            <a:lvl2pPr marL="685800" indent="-228600">
              <a:lnSpc>
                <a:spcPct val="90000"/>
              </a:lnSpc>
              <a:spcBef>
                <a:spcPts val="500"/>
              </a:spcBef>
              <a:buFont typeface="Arial" panose="020B0604020202020204" pitchFamily="34" charset="0"/>
              <a:buChar char="•"/>
              <a:defRPr sz="16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9pPr>
          </a:lstStyle>
          <a:p>
            <a:pPr algn="just" eaLnBrk="1" hangingPunct="1">
              <a:buFont typeface="Arial" panose="020B0604020202020204" pitchFamily="34" charset="0"/>
              <a:buNone/>
            </a:pPr>
            <a:r>
              <a:rPr lang="en-GB" altLang="en-US" sz="1500" dirty="0">
                <a:latin typeface="Twinkl" panose="02000000000000000000" pitchFamily="2" charset="77"/>
              </a:rPr>
              <a:t>The Tudors brought in even more terrifying punishments than ever before. The Tudor kings and queens were very worried about </a:t>
            </a:r>
            <a:r>
              <a:rPr lang="en-GB" altLang="en-US" sz="1500" b="1" dirty="0">
                <a:latin typeface="Twinkl" panose="02000000000000000000" pitchFamily="2" charset="77"/>
              </a:rPr>
              <a:t>treason</a:t>
            </a:r>
            <a:r>
              <a:rPr lang="en-GB" altLang="en-US" sz="1500" dirty="0">
                <a:latin typeface="Twinkl" panose="02000000000000000000" pitchFamily="2" charset="77"/>
              </a:rPr>
              <a:t> – people plotting against them – and so punishments for that were extremely severe. Public executions were very common, especially during the time of Henry VIII.</a:t>
            </a:r>
          </a:p>
        </p:txBody>
      </p:sp>
      <p:sp>
        <p:nvSpPr>
          <p:cNvPr id="16" name="Rounded Rectangle 15">
            <a:extLst>
              <a:ext uri="{FF2B5EF4-FFF2-40B4-BE49-F238E27FC236}">
                <a16:creationId xmlns:a16="http://schemas.microsoft.com/office/drawing/2014/main" id="{111E6EE7-2ED1-ABFD-1536-FA6557E20CF7}"/>
              </a:ext>
            </a:extLst>
          </p:cNvPr>
          <p:cNvSpPr/>
          <p:nvPr/>
        </p:nvSpPr>
        <p:spPr>
          <a:xfrm>
            <a:off x="3498850" y="1597025"/>
            <a:ext cx="4889500" cy="1441450"/>
          </a:xfrm>
          <a:prstGeom prst="roundRect">
            <a:avLst>
              <a:gd name="adj" fmla="val 4050"/>
            </a:avLst>
          </a:prstGeom>
          <a:solidFill>
            <a:srgbClr val="D87A9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3320" name="Content Placeholder 6">
            <a:extLst>
              <a:ext uri="{FF2B5EF4-FFF2-40B4-BE49-F238E27FC236}">
                <a16:creationId xmlns:a16="http://schemas.microsoft.com/office/drawing/2014/main" id="{421ACE1B-19F0-FF8A-A03B-10EB3D726873}"/>
              </a:ext>
            </a:extLst>
          </p:cNvPr>
          <p:cNvSpPr>
            <a:spLocks/>
          </p:cNvSpPr>
          <p:nvPr/>
        </p:nvSpPr>
        <p:spPr bwMode="auto">
          <a:xfrm>
            <a:off x="3429964" y="1434307"/>
            <a:ext cx="4054199" cy="1595437"/>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lstStyle>
            <a:lvl1pPr>
              <a:lnSpc>
                <a:spcPct val="90000"/>
              </a:lnSpc>
              <a:spcBef>
                <a:spcPts val="1000"/>
              </a:spcBef>
              <a:buFont typeface="Arial" panose="020B0604020202020204" pitchFamily="34" charset="0"/>
              <a:buChar char="•"/>
              <a:defRPr>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1pPr>
            <a:lvl2pPr marL="685800" indent="-228600">
              <a:lnSpc>
                <a:spcPct val="90000"/>
              </a:lnSpc>
              <a:spcBef>
                <a:spcPts val="500"/>
              </a:spcBef>
              <a:buFont typeface="Arial" panose="020B0604020202020204" pitchFamily="34" charset="0"/>
              <a:buChar char="•"/>
              <a:defRPr sz="16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9pPr>
          </a:lstStyle>
          <a:p>
            <a:pPr algn="just" eaLnBrk="1" hangingPunct="1">
              <a:buFont typeface="Arial" panose="020B0604020202020204" pitchFamily="34" charset="0"/>
              <a:buNone/>
            </a:pPr>
            <a:r>
              <a:rPr lang="en-GB" altLang="en-US" sz="1500" dirty="0">
                <a:latin typeface="Twinkl" panose="02000000000000000000" pitchFamily="2" charset="77"/>
              </a:rPr>
              <a:t>Some of the following punishments were often used during the Tudor period. Women could be punished for ‘gossiping’ by wearing a </a:t>
            </a:r>
            <a:r>
              <a:rPr lang="en-GB" altLang="en-US" sz="1500" b="1" dirty="0">
                <a:latin typeface="Twinkl" panose="02000000000000000000" pitchFamily="2" charset="77"/>
              </a:rPr>
              <a:t>scold’s bridle </a:t>
            </a:r>
            <a:r>
              <a:rPr lang="en-GB" altLang="en-US" sz="1500" dirty="0">
                <a:latin typeface="Twinkl" panose="02000000000000000000" pitchFamily="2" charset="77"/>
              </a:rPr>
              <a:t>– a piece of equipment that was placed over the head and would hurt the tongue if it moved.</a:t>
            </a:r>
          </a:p>
        </p:txBody>
      </p:sp>
      <p:pic>
        <p:nvPicPr>
          <p:cNvPr id="13321" name="Picture 4">
            <a:extLst>
              <a:ext uri="{FF2B5EF4-FFF2-40B4-BE49-F238E27FC236}">
                <a16:creationId xmlns:a16="http://schemas.microsoft.com/office/drawing/2014/main" id="{40E2A561-0E3A-6090-0F24-BBB16435FFB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041690" y="1868557"/>
            <a:ext cx="2002298" cy="4224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2" name="Picture 13">
            <a:extLst>
              <a:ext uri="{FF2B5EF4-FFF2-40B4-BE49-F238E27FC236}">
                <a16:creationId xmlns:a16="http://schemas.microsoft.com/office/drawing/2014/main" id="{AEE8A595-6363-A793-8473-5FD54494CF27}"/>
              </a:ext>
            </a:extLst>
          </p:cNvPr>
          <p:cNvPicPr>
            <a:picLocks noChangeAspect="1"/>
          </p:cNvPicPr>
          <p:nvPr/>
        </p:nvPicPr>
        <p:blipFill>
          <a:blip r:embed="rId3">
            <a:extLst>
              <a:ext uri="{28A0092B-C50C-407E-A947-70E740481C1C}">
                <a14:useLocalDpi xmlns:a14="http://schemas.microsoft.com/office/drawing/2010/main" val="0"/>
              </a:ext>
            </a:extLst>
          </a:blip>
          <a:srcRect b="66655"/>
          <a:stretch>
            <a:fillRect/>
          </a:stretch>
        </p:blipFill>
        <p:spPr bwMode="auto">
          <a:xfrm>
            <a:off x="652463" y="4195763"/>
            <a:ext cx="2889250" cy="1897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ounded Rectangle 15">
            <a:extLst>
              <a:ext uri="{FF2B5EF4-FFF2-40B4-BE49-F238E27FC236}">
                <a16:creationId xmlns:a16="http://schemas.microsoft.com/office/drawing/2014/main" id="{E0562B06-40B4-381D-2506-26DD50E4FB54}"/>
              </a:ext>
            </a:extLst>
          </p:cNvPr>
          <p:cNvSpPr/>
          <p:nvPr/>
        </p:nvSpPr>
        <p:spPr>
          <a:xfrm>
            <a:off x="755650" y="1703939"/>
            <a:ext cx="7640638" cy="972032"/>
          </a:xfrm>
          <a:prstGeom prst="roundRect">
            <a:avLst>
              <a:gd name="adj" fmla="val 4050"/>
            </a:avLst>
          </a:prstGeom>
          <a:solidFill>
            <a:srgbClr val="91EEF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2" name="Rounded Rectangle 11">
            <a:extLst>
              <a:ext uri="{FF2B5EF4-FFF2-40B4-BE49-F238E27FC236}">
                <a16:creationId xmlns:a16="http://schemas.microsoft.com/office/drawing/2014/main" id="{93376DE1-B36C-0FB3-D763-9543690DC1D0}"/>
              </a:ext>
            </a:extLst>
          </p:cNvPr>
          <p:cNvSpPr/>
          <p:nvPr/>
        </p:nvSpPr>
        <p:spPr>
          <a:xfrm>
            <a:off x="755650" y="2732017"/>
            <a:ext cx="3065463" cy="3360807"/>
          </a:xfrm>
          <a:prstGeom prst="roundRect">
            <a:avLst>
              <a:gd name="adj" fmla="val 2917"/>
            </a:avLst>
          </a:prstGeom>
          <a:solidFill>
            <a:srgbClr val="2F68A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0" name="Rounded Rectangle 9">
            <a:extLst>
              <a:ext uri="{FF2B5EF4-FFF2-40B4-BE49-F238E27FC236}">
                <a16:creationId xmlns:a16="http://schemas.microsoft.com/office/drawing/2014/main" id="{68EC6B55-AB6F-C50D-3733-68A87ABFD105}"/>
              </a:ext>
            </a:extLst>
          </p:cNvPr>
          <p:cNvSpPr/>
          <p:nvPr/>
        </p:nvSpPr>
        <p:spPr>
          <a:xfrm>
            <a:off x="3879850" y="2732017"/>
            <a:ext cx="4516438" cy="3376683"/>
          </a:xfrm>
          <a:prstGeom prst="roundRect">
            <a:avLst>
              <a:gd name="adj" fmla="val 1979"/>
            </a:avLst>
          </a:prstGeom>
          <a:solidFill>
            <a:srgbClr val="8DA0E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4341" name="Content Placeholder 6">
            <a:extLst>
              <a:ext uri="{FF2B5EF4-FFF2-40B4-BE49-F238E27FC236}">
                <a16:creationId xmlns:a16="http://schemas.microsoft.com/office/drawing/2014/main" id="{0F70BED4-F7C7-8304-0411-7924C52CFDD0}"/>
              </a:ext>
            </a:extLst>
          </p:cNvPr>
          <p:cNvSpPr>
            <a:spLocks noGrp="1"/>
          </p:cNvSpPr>
          <p:nvPr>
            <p:ph idx="1"/>
          </p:nvPr>
        </p:nvSpPr>
        <p:spPr>
          <a:xfrm>
            <a:off x="3783262" y="2772703"/>
            <a:ext cx="3468687" cy="2178292"/>
          </a:xfrm>
        </p:spPr>
        <p:txBody>
          <a:bodyPr anchor="ctr"/>
          <a:lstStyle/>
          <a:p>
            <a:pPr marL="0" indent="0" eaLnBrk="1" hangingPunct="1">
              <a:buFont typeface="Arial" panose="020B0604020202020204" pitchFamily="34" charset="0"/>
              <a:buNone/>
            </a:pPr>
            <a:r>
              <a:rPr lang="en-GB" altLang="en-US" sz="1500" dirty="0">
                <a:latin typeface="Twinkl" panose="02000000000000000000" pitchFamily="2" charset="77"/>
              </a:rPr>
              <a:t>More </a:t>
            </a:r>
            <a:r>
              <a:rPr lang="en-GB" altLang="en-US" sz="1500" b="1" dirty="0">
                <a:latin typeface="Twinkl" panose="02000000000000000000" pitchFamily="2" charset="77"/>
              </a:rPr>
              <a:t>prisons</a:t>
            </a:r>
            <a:r>
              <a:rPr lang="en-GB" altLang="en-US" sz="1500" dirty="0">
                <a:latin typeface="Twinkl" panose="02000000000000000000" pitchFamily="2" charset="77"/>
              </a:rPr>
              <a:t> were built and this became the main form of punishment during Victorian times. In prison, they were forced to carry out </a:t>
            </a:r>
            <a:r>
              <a:rPr lang="en-GB" altLang="en-US" sz="1500" b="1" dirty="0">
                <a:latin typeface="Twinkl" panose="02000000000000000000" pitchFamily="2" charset="77"/>
              </a:rPr>
              <a:t>hard labour. </a:t>
            </a:r>
            <a:r>
              <a:rPr lang="en-GB" altLang="en-US" sz="1500" dirty="0">
                <a:latin typeface="Twinkl" panose="02000000000000000000" pitchFamily="2" charset="77"/>
              </a:rPr>
              <a:t>Some hard labour tasks included </a:t>
            </a:r>
            <a:r>
              <a:rPr lang="en-GB" altLang="en-US" sz="1500" b="1" dirty="0">
                <a:latin typeface="Twinkl" panose="02000000000000000000" pitchFamily="2" charset="77"/>
              </a:rPr>
              <a:t>picking oakum</a:t>
            </a:r>
            <a:r>
              <a:rPr lang="en-GB" altLang="en-US" sz="1500" dirty="0">
                <a:latin typeface="Twinkl" panose="02000000000000000000" pitchFamily="2" charset="77"/>
              </a:rPr>
              <a:t> (picking apart tarred rope), the </a:t>
            </a:r>
            <a:r>
              <a:rPr lang="en-GB" altLang="en-US" sz="1500" b="1" dirty="0">
                <a:latin typeface="Twinkl" panose="02000000000000000000" pitchFamily="2" charset="77"/>
              </a:rPr>
              <a:t>treadwheel</a:t>
            </a:r>
            <a:r>
              <a:rPr lang="en-GB" altLang="en-US" sz="1500" dirty="0">
                <a:latin typeface="Twinkl" panose="02000000000000000000" pitchFamily="2" charset="77"/>
              </a:rPr>
              <a:t> and the </a:t>
            </a:r>
            <a:r>
              <a:rPr lang="en-GB" altLang="en-US" sz="1500" b="1" dirty="0">
                <a:latin typeface="Twinkl" panose="02000000000000000000" pitchFamily="2" charset="77"/>
              </a:rPr>
              <a:t>shot drill. </a:t>
            </a:r>
            <a:r>
              <a:rPr lang="en-GB" altLang="en-US" sz="1500" dirty="0">
                <a:latin typeface="Twinkl" panose="02000000000000000000" pitchFamily="2" charset="77"/>
              </a:rPr>
              <a:t>These tasks would be extremely physically</a:t>
            </a:r>
          </a:p>
        </p:txBody>
      </p:sp>
      <p:sp>
        <p:nvSpPr>
          <p:cNvPr id="14342" name="Title 5">
            <a:extLst>
              <a:ext uri="{FF2B5EF4-FFF2-40B4-BE49-F238E27FC236}">
                <a16:creationId xmlns:a16="http://schemas.microsoft.com/office/drawing/2014/main" id="{BC0445D8-79C8-AC54-E7F7-47A806D79069}"/>
              </a:ext>
            </a:extLst>
          </p:cNvPr>
          <p:cNvSpPr>
            <a:spLocks noGrp="1"/>
          </p:cNvSpPr>
          <p:nvPr>
            <p:ph type="title"/>
          </p:nvPr>
        </p:nvSpPr>
        <p:spPr>
          <a:xfrm>
            <a:off x="503238" y="792163"/>
            <a:ext cx="8137525" cy="782637"/>
          </a:xfrm>
        </p:spPr>
        <p:txBody>
          <a:bodyPr>
            <a:normAutofit fontScale="90000"/>
          </a:bodyPr>
          <a:lstStyle/>
          <a:p>
            <a:pPr algn="ctr" eaLnBrk="1" hangingPunct="1">
              <a:defRPr/>
            </a:pPr>
            <a:r>
              <a:rPr lang="en-GB" altLang="en-US" sz="3200" dirty="0">
                <a:latin typeface="Twinkl" panose="02000000000000000000" pitchFamily="2" charset="77"/>
              </a:rPr>
              <a:t>Crime and Punishment Through the Ages</a:t>
            </a:r>
            <a:br>
              <a:rPr lang="en-GB" altLang="en-US" sz="3600" dirty="0">
                <a:latin typeface="Twinkl" panose="02000000000000000000" pitchFamily="2" charset="77"/>
              </a:rPr>
            </a:br>
            <a:r>
              <a:rPr lang="en-GB" altLang="en-US" sz="3600" dirty="0">
                <a:latin typeface="Twinkl" panose="02000000000000000000" pitchFamily="2" charset="77"/>
              </a:rPr>
              <a:t>The Victorians</a:t>
            </a:r>
          </a:p>
        </p:txBody>
      </p:sp>
      <p:sp>
        <p:nvSpPr>
          <p:cNvPr id="14343" name="Content Placeholder 6">
            <a:extLst>
              <a:ext uri="{FF2B5EF4-FFF2-40B4-BE49-F238E27FC236}">
                <a16:creationId xmlns:a16="http://schemas.microsoft.com/office/drawing/2014/main" id="{51303B5E-1381-5428-B646-C55E8AB3687C}"/>
              </a:ext>
            </a:extLst>
          </p:cNvPr>
          <p:cNvSpPr>
            <a:spLocks/>
          </p:cNvSpPr>
          <p:nvPr/>
        </p:nvSpPr>
        <p:spPr bwMode="auto">
          <a:xfrm>
            <a:off x="860873" y="1800671"/>
            <a:ext cx="7422253" cy="822325"/>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nchor="ctr"/>
          <a:lstStyle>
            <a:lvl1pPr>
              <a:lnSpc>
                <a:spcPct val="90000"/>
              </a:lnSpc>
              <a:spcBef>
                <a:spcPts val="1000"/>
              </a:spcBef>
              <a:buFont typeface="Arial" panose="020B0604020202020204" pitchFamily="34" charset="0"/>
              <a:buChar char="•"/>
              <a:defRPr>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1pPr>
            <a:lvl2pPr marL="685800" indent="-228600">
              <a:lnSpc>
                <a:spcPct val="90000"/>
              </a:lnSpc>
              <a:spcBef>
                <a:spcPts val="500"/>
              </a:spcBef>
              <a:buFont typeface="Arial" panose="020B0604020202020204" pitchFamily="34" charset="0"/>
              <a:buChar char="•"/>
              <a:defRPr sz="16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9pPr>
          </a:lstStyle>
          <a:p>
            <a:pPr algn="ctr" eaLnBrk="1" hangingPunct="1">
              <a:buFont typeface="Arial" panose="020B0604020202020204" pitchFamily="34" charset="0"/>
              <a:buNone/>
            </a:pPr>
            <a:r>
              <a:rPr lang="en-GB" altLang="en-US" sz="1500" dirty="0">
                <a:latin typeface="Twinkl" panose="02000000000000000000" pitchFamily="2" charset="77"/>
              </a:rPr>
              <a:t>During the Victorian period, the </a:t>
            </a:r>
            <a:r>
              <a:rPr lang="en-GB" altLang="en-US" sz="1500" b="1" dirty="0">
                <a:latin typeface="Twinkl" panose="02000000000000000000" pitchFamily="2" charset="77"/>
              </a:rPr>
              <a:t>police force </a:t>
            </a:r>
            <a:r>
              <a:rPr lang="en-GB" altLang="en-US" sz="1500" dirty="0">
                <a:latin typeface="Twinkl" panose="02000000000000000000" pitchFamily="2" charset="77"/>
              </a:rPr>
              <a:t>was introduced. People were becoming unhappy about hanging and so new ideas for punishment started to be used instead. Some criminals were punished by being sent to live in Australia. This was called </a:t>
            </a:r>
            <a:r>
              <a:rPr lang="en-GB" altLang="en-US" sz="1500" b="1" dirty="0">
                <a:latin typeface="Twinkl" panose="02000000000000000000" pitchFamily="2" charset="77"/>
              </a:rPr>
              <a:t>transportation.</a:t>
            </a:r>
          </a:p>
        </p:txBody>
      </p:sp>
      <p:pic>
        <p:nvPicPr>
          <p:cNvPr id="14344" name="Picture 1">
            <a:extLst>
              <a:ext uri="{FF2B5EF4-FFF2-40B4-BE49-F238E27FC236}">
                <a16:creationId xmlns:a16="http://schemas.microsoft.com/office/drawing/2014/main" id="{DC6B37AA-A196-4456-77F4-0B318174F605}"/>
              </a:ext>
            </a:extLst>
          </p:cNvPr>
          <p:cNvPicPr>
            <a:picLocks noChangeAspect="1"/>
          </p:cNvPicPr>
          <p:nvPr/>
        </p:nvPicPr>
        <p:blipFill>
          <a:blip r:embed="rId2">
            <a:extLst>
              <a:ext uri="{28A0092B-C50C-407E-A947-70E740481C1C}">
                <a14:useLocalDpi xmlns:a14="http://schemas.microsoft.com/office/drawing/2010/main" val="0"/>
              </a:ext>
            </a:extLst>
          </a:blip>
          <a:srcRect t="-2" b="48482"/>
          <a:stretch>
            <a:fillRect/>
          </a:stretch>
        </p:blipFill>
        <p:spPr bwMode="auto">
          <a:xfrm>
            <a:off x="617539" y="2894012"/>
            <a:ext cx="2925492" cy="321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5" name="Picture 8">
            <a:extLst>
              <a:ext uri="{FF2B5EF4-FFF2-40B4-BE49-F238E27FC236}">
                <a16:creationId xmlns:a16="http://schemas.microsoft.com/office/drawing/2014/main" id="{398A5507-9945-9520-1A6A-C72373F95DBB}"/>
              </a:ext>
            </a:extLst>
          </p:cNvPr>
          <p:cNvPicPr>
            <a:picLocks noChangeAspect="1"/>
          </p:cNvPicPr>
          <p:nvPr/>
        </p:nvPicPr>
        <p:blipFill>
          <a:blip r:embed="rId3">
            <a:extLst>
              <a:ext uri="{28A0092B-C50C-407E-A947-70E740481C1C}">
                <a14:useLocalDpi xmlns:a14="http://schemas.microsoft.com/office/drawing/2010/main" val="0"/>
              </a:ext>
            </a:extLst>
          </a:blip>
          <a:srcRect b="44633"/>
          <a:stretch>
            <a:fillRect/>
          </a:stretch>
        </p:blipFill>
        <p:spPr bwMode="auto">
          <a:xfrm>
            <a:off x="6305377" y="2586519"/>
            <a:ext cx="2252214" cy="3506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6" name="Content Placeholder 6">
            <a:extLst>
              <a:ext uri="{FF2B5EF4-FFF2-40B4-BE49-F238E27FC236}">
                <a16:creationId xmlns:a16="http://schemas.microsoft.com/office/drawing/2014/main" id="{63765828-5BE9-0364-7B63-C8D868142539}"/>
              </a:ext>
            </a:extLst>
          </p:cNvPr>
          <p:cNvSpPr>
            <a:spLocks/>
          </p:cNvSpPr>
          <p:nvPr/>
        </p:nvSpPr>
        <p:spPr bwMode="auto">
          <a:xfrm>
            <a:off x="3821113" y="4878870"/>
            <a:ext cx="2441575" cy="1229830"/>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nchor="ctr"/>
          <a:lstStyle>
            <a:lvl1pPr>
              <a:lnSpc>
                <a:spcPct val="90000"/>
              </a:lnSpc>
              <a:spcBef>
                <a:spcPts val="1000"/>
              </a:spcBef>
              <a:buFont typeface="Arial" panose="020B0604020202020204" pitchFamily="34" charset="0"/>
              <a:buChar char="•"/>
              <a:defRPr>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1pPr>
            <a:lvl2pPr marL="685800" indent="-228600">
              <a:lnSpc>
                <a:spcPct val="90000"/>
              </a:lnSpc>
              <a:spcBef>
                <a:spcPts val="500"/>
              </a:spcBef>
              <a:buFont typeface="Arial" panose="020B0604020202020204" pitchFamily="34" charset="0"/>
              <a:buChar char="•"/>
              <a:defRPr sz="16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9pPr>
          </a:lstStyle>
          <a:p>
            <a:pPr eaLnBrk="1" hangingPunct="1">
              <a:buFont typeface="Arial" panose="020B0604020202020204" pitchFamily="34" charset="0"/>
              <a:buNone/>
            </a:pPr>
            <a:r>
              <a:rPr lang="en-GB" altLang="en-US" sz="1500" dirty="0">
                <a:latin typeface="Twinkl" panose="02000000000000000000" pitchFamily="2" charset="77"/>
              </a:rPr>
              <a:t>demanding and would take place for hours at a time, so that the prisoners could earn their food for the day.</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5">
            <a:extLst>
              <a:ext uri="{FF2B5EF4-FFF2-40B4-BE49-F238E27FC236}">
                <a16:creationId xmlns:a16="http://schemas.microsoft.com/office/drawing/2014/main" id="{09FA2F83-32FE-7F3D-6E2D-8363765DE317}"/>
              </a:ext>
            </a:extLst>
          </p:cNvPr>
          <p:cNvSpPr>
            <a:spLocks noGrp="1"/>
          </p:cNvSpPr>
          <p:nvPr>
            <p:ph type="title"/>
          </p:nvPr>
        </p:nvSpPr>
        <p:spPr>
          <a:xfrm>
            <a:off x="503238" y="588963"/>
            <a:ext cx="8137525" cy="782637"/>
          </a:xfrm>
        </p:spPr>
        <p:txBody>
          <a:bodyPr>
            <a:normAutofit fontScale="90000"/>
          </a:bodyPr>
          <a:lstStyle/>
          <a:p>
            <a:pPr algn="ctr" eaLnBrk="1" hangingPunct="1">
              <a:defRPr/>
            </a:pPr>
            <a:r>
              <a:rPr lang="en-GB" altLang="en-US" sz="3600" dirty="0">
                <a:latin typeface="Twinkl" panose="02000000000000000000" pitchFamily="2" charset="77"/>
              </a:rPr>
              <a:t>What Have I Learnt?</a:t>
            </a:r>
          </a:p>
        </p:txBody>
      </p:sp>
      <p:sp>
        <p:nvSpPr>
          <p:cNvPr id="12" name="Rounded Rectangle 11">
            <a:extLst>
              <a:ext uri="{FF2B5EF4-FFF2-40B4-BE49-F238E27FC236}">
                <a16:creationId xmlns:a16="http://schemas.microsoft.com/office/drawing/2014/main" id="{776AD4C4-F1F8-108C-A864-3F66B5A57789}"/>
              </a:ext>
            </a:extLst>
          </p:cNvPr>
          <p:cNvSpPr/>
          <p:nvPr/>
        </p:nvSpPr>
        <p:spPr>
          <a:xfrm>
            <a:off x="755650" y="1346200"/>
            <a:ext cx="4778375" cy="4667250"/>
          </a:xfrm>
          <a:prstGeom prst="roundRect">
            <a:avLst>
              <a:gd name="adj" fmla="val 4050"/>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pic>
        <p:nvPicPr>
          <p:cNvPr id="15364" name="Individual Work">
            <a:extLst>
              <a:ext uri="{FF2B5EF4-FFF2-40B4-BE49-F238E27FC236}">
                <a16:creationId xmlns:a16="http://schemas.microsoft.com/office/drawing/2014/main" id="{0ACEAFD3-9B7C-E177-ADAE-8AF5B8144C2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67625" y="615950"/>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5" name="Picture 1">
            <a:extLst>
              <a:ext uri="{FF2B5EF4-FFF2-40B4-BE49-F238E27FC236}">
                <a16:creationId xmlns:a16="http://schemas.microsoft.com/office/drawing/2014/main" id="{E8E173B7-2859-B2F8-3119-2DCF7907691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69950" y="1479550"/>
            <a:ext cx="2903538" cy="41052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5366" name="Picture 6">
            <a:extLst>
              <a:ext uri="{FF2B5EF4-FFF2-40B4-BE49-F238E27FC236}">
                <a16:creationId xmlns:a16="http://schemas.microsoft.com/office/drawing/2014/main" id="{E7A1378A-08F9-21FE-EAE2-A6DED62FEF3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476500" y="1792288"/>
            <a:ext cx="2903538" cy="41052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5367" name="Picture 8">
            <a:extLst>
              <a:ext uri="{FF2B5EF4-FFF2-40B4-BE49-F238E27FC236}">
                <a16:creationId xmlns:a16="http://schemas.microsoft.com/office/drawing/2014/main" id="{2E938BDA-7607-8983-FA92-A3B464239806}"/>
              </a:ext>
            </a:extLst>
          </p:cNvPr>
          <p:cNvPicPr>
            <a:picLocks noChangeAspect="1"/>
          </p:cNvPicPr>
          <p:nvPr/>
        </p:nvPicPr>
        <p:blipFill>
          <a:blip r:embed="rId5">
            <a:extLst>
              <a:ext uri="{28A0092B-C50C-407E-A947-70E740481C1C}">
                <a14:useLocalDpi xmlns:a14="http://schemas.microsoft.com/office/drawing/2010/main" val="0"/>
              </a:ext>
            </a:extLst>
          </a:blip>
          <a:srcRect b="29230"/>
          <a:stretch>
            <a:fillRect/>
          </a:stretch>
        </p:blipFill>
        <p:spPr bwMode="auto">
          <a:xfrm>
            <a:off x="5221288" y="1398588"/>
            <a:ext cx="3278187" cy="494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Office Theme">
  <a:themeElements>
    <a:clrScheme name="Twinkl Planit">
      <a:dk1>
        <a:srgbClr val="1C1C1C"/>
      </a:dk1>
      <a:lt1>
        <a:srgbClr val="FFFFFF"/>
      </a:lt1>
      <a:dk2>
        <a:srgbClr val="132A8C"/>
      </a:dk2>
      <a:lt2>
        <a:srgbClr val="E2E2E2"/>
      </a:lt2>
      <a:accent1>
        <a:srgbClr val="6B388C"/>
      </a:accent1>
      <a:accent2>
        <a:srgbClr val="E6236A"/>
      </a:accent2>
      <a:accent3>
        <a:srgbClr val="32B3A2"/>
      </a:accent3>
      <a:accent4>
        <a:srgbClr val="A21774"/>
      </a:accent4>
      <a:accent5>
        <a:srgbClr val="14B4E4"/>
      </a:accent5>
      <a:accent6>
        <a:srgbClr val="EE7918"/>
      </a:accent6>
      <a:hlink>
        <a:srgbClr val="14B4E4"/>
      </a:hlink>
      <a:folHlink>
        <a:srgbClr val="86CEFA"/>
      </a:folHlink>
    </a:clrScheme>
    <a:fontScheme name="Twinkl Planit">
      <a:majorFont>
        <a:latin typeface="Sassoon Infant Md"/>
        <a:ea typeface=""/>
        <a:cs typeface=""/>
      </a:majorFont>
      <a:minorFont>
        <a:latin typeface="Sassoon Infant Rg"/>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1258</TotalTime>
  <Words>1133</Words>
  <Application>Microsoft Macintosh PowerPoint</Application>
  <PresentationFormat>On-screen Show (4:3)</PresentationFormat>
  <Paragraphs>91</Paragraphs>
  <Slides>13</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13</vt:i4>
      </vt:variant>
    </vt:vector>
  </HeadingPairs>
  <TitlesOfParts>
    <vt:vector size="21" baseType="lpstr">
      <vt:lpstr>Arial</vt:lpstr>
      <vt:lpstr>Sassoon Infant Md</vt:lpstr>
      <vt:lpstr>Sassoon Infant Rg</vt:lpstr>
      <vt:lpstr>HVD Bodedo</vt:lpstr>
      <vt:lpstr>Calibri</vt:lpstr>
      <vt:lpstr>BPreplay</vt:lpstr>
      <vt:lpstr>Twinkl</vt:lpstr>
      <vt:lpstr>Office Theme</vt:lpstr>
      <vt:lpstr>History</vt:lpstr>
      <vt:lpstr>PowerPoint Presentation</vt:lpstr>
      <vt:lpstr>PowerPoint Presentation</vt:lpstr>
      <vt:lpstr>Crime and Punishment Timeline</vt:lpstr>
      <vt:lpstr>Crime and Punishment Through the Ages The Romans</vt:lpstr>
      <vt:lpstr>Crime and Punishment Through the Ages The Anglo-Saxons</vt:lpstr>
      <vt:lpstr>Crime and Punishment Through the Ages The Tudors</vt:lpstr>
      <vt:lpstr>Crime and Punishment Through the Ages The Victorians</vt:lpstr>
      <vt:lpstr>What Have I Learnt?</vt:lpstr>
      <vt:lpstr>Modern Crime Prevention and Detection</vt:lpstr>
      <vt:lpstr>Modern Crime Prevention and Detection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Geography</dc:title>
  <dc:creator>Twinkl</dc:creator>
  <cp:lastModifiedBy>Twinkl Twinkl</cp:lastModifiedBy>
  <cp:revision>100</cp:revision>
  <dcterms:created xsi:type="dcterms:W3CDTF">2014-10-01T16:09:27Z</dcterms:created>
  <dcterms:modified xsi:type="dcterms:W3CDTF">2024-05-18T09:45:03Z</dcterms:modified>
</cp:coreProperties>
</file>